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378" r:id="rId3"/>
    <p:sldId id="384" r:id="rId4"/>
    <p:sldId id="385" r:id="rId5"/>
    <p:sldId id="379" r:id="rId6"/>
    <p:sldId id="380" r:id="rId7"/>
    <p:sldId id="381" r:id="rId8"/>
    <p:sldId id="383" r:id="rId9"/>
    <p:sldId id="38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5" r:id="rId18"/>
    <p:sldId id="342" r:id="rId19"/>
    <p:sldId id="340" r:id="rId20"/>
    <p:sldId id="341" r:id="rId21"/>
    <p:sldId id="343" r:id="rId22"/>
    <p:sldId id="344" r:id="rId23"/>
    <p:sldId id="346" r:id="rId24"/>
    <p:sldId id="348" r:id="rId25"/>
    <p:sldId id="347" r:id="rId26"/>
    <p:sldId id="349" r:id="rId27"/>
    <p:sldId id="350" r:id="rId28"/>
    <p:sldId id="351" r:id="rId29"/>
    <p:sldId id="352" r:id="rId30"/>
    <p:sldId id="353" r:id="rId31"/>
    <p:sldId id="377" r:id="rId32"/>
    <p:sldId id="364" r:id="rId33"/>
    <p:sldId id="355" r:id="rId34"/>
    <p:sldId id="365" r:id="rId35"/>
    <p:sldId id="354" r:id="rId36"/>
    <p:sldId id="356" r:id="rId37"/>
    <p:sldId id="357" r:id="rId38"/>
    <p:sldId id="358" r:id="rId39"/>
    <p:sldId id="359" r:id="rId40"/>
    <p:sldId id="375" r:id="rId41"/>
    <p:sldId id="376" r:id="rId42"/>
    <p:sldId id="360" r:id="rId43"/>
    <p:sldId id="361" r:id="rId44"/>
    <p:sldId id="362" r:id="rId45"/>
    <p:sldId id="363" r:id="rId46"/>
    <p:sldId id="367" r:id="rId47"/>
    <p:sldId id="368" r:id="rId48"/>
    <p:sldId id="369" r:id="rId49"/>
    <p:sldId id="370" r:id="rId50"/>
    <p:sldId id="371" r:id="rId51"/>
    <p:sldId id="373" r:id="rId52"/>
    <p:sldId id="372" r:id="rId53"/>
    <p:sldId id="374" r:id="rId54"/>
    <p:sldId id="366" r:id="rId55"/>
    <p:sldId id="259" r:id="rId56"/>
    <p:sldId id="332" r:id="rId57"/>
    <p:sldId id="260" r:id="rId58"/>
    <p:sldId id="288" r:id="rId59"/>
    <p:sldId id="271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F4C0F-125E-4A34-8C33-C12A66B018E9}" v="358" dt="2024-02-01T16:17:49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8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BA642939-730A-40B3-9C60-A47494CBBDDD}"/>
    <pc:docChg chg="modSld">
      <pc:chgData name="Ali, Syed Waqqas" userId="1b3a5f44-9498-4738-8c4e-8127257d744d" providerId="ADAL" clId="{BA642939-730A-40B3-9C60-A47494CBBDDD}" dt="2024-01-18T22:40:31.598" v="59" actId="20577"/>
      <pc:docMkLst>
        <pc:docMk/>
      </pc:docMkLst>
      <pc:sldChg chg="modSp mod">
        <pc:chgData name="Ali, Syed Waqqas" userId="1b3a5f44-9498-4738-8c4e-8127257d744d" providerId="ADAL" clId="{BA642939-730A-40B3-9C60-A47494CBBDDD}" dt="2024-01-18T22:40:31.598" v="59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BA642939-730A-40B3-9C60-A47494CBBDDD}" dt="2024-01-18T22:40:31.598" v="59" actId="20577"/>
          <ac:spMkLst>
            <pc:docMk/>
            <pc:sldMk cId="2073216080" sldId="29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B42425CC-CFB3-4160-9BF5-F5E6306900CC}"/>
    <pc:docChg chg="addSld modSld">
      <pc:chgData name="Ali, Syed Waqqas" userId="1b3a5f44-9498-4738-8c4e-8127257d744d" providerId="ADAL" clId="{B42425CC-CFB3-4160-9BF5-F5E6306900CC}" dt="2024-01-25T19:56:56.597" v="33" actId="20577"/>
      <pc:docMkLst>
        <pc:docMk/>
      </pc:docMkLst>
      <pc:sldChg chg="modSp">
        <pc:chgData name="Ali, Syed Waqqas" userId="1b3a5f44-9498-4738-8c4e-8127257d744d" providerId="ADAL" clId="{B42425CC-CFB3-4160-9BF5-F5E6306900CC}" dt="2024-01-25T19:42:34.766" v="3" actId="20577"/>
        <pc:sldMkLst>
          <pc:docMk/>
          <pc:sldMk cId="1904496480" sldId="337"/>
        </pc:sldMkLst>
        <pc:spChg chg="mod">
          <ac:chgData name="Ali, Syed Waqqas" userId="1b3a5f44-9498-4738-8c4e-8127257d744d" providerId="ADAL" clId="{B42425CC-CFB3-4160-9BF5-F5E6306900CC}" dt="2024-01-25T19:42:34.766" v="3" actId="20577"/>
          <ac:spMkLst>
            <pc:docMk/>
            <pc:sldMk cId="1904496480" sldId="337"/>
            <ac:spMk id="3" creationId="{CD25B33D-4588-828C-A6BD-8326B33B6334}"/>
          </ac:spMkLst>
        </pc:spChg>
      </pc:sldChg>
      <pc:sldChg chg="modSp mod">
        <pc:chgData name="Ali, Syed Waqqas" userId="1b3a5f44-9498-4738-8c4e-8127257d744d" providerId="ADAL" clId="{B42425CC-CFB3-4160-9BF5-F5E6306900CC}" dt="2024-01-25T19:44:34.383" v="4" actId="2711"/>
        <pc:sldMkLst>
          <pc:docMk/>
          <pc:sldMk cId="2770454973" sldId="345"/>
        </pc:sldMkLst>
        <pc:spChg chg="mod">
          <ac:chgData name="Ali, Syed Waqqas" userId="1b3a5f44-9498-4738-8c4e-8127257d744d" providerId="ADAL" clId="{B42425CC-CFB3-4160-9BF5-F5E6306900CC}" dt="2024-01-25T19:44:34.383" v="4" actId="2711"/>
          <ac:spMkLst>
            <pc:docMk/>
            <pc:sldMk cId="2770454973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41.595" v="5" actId="2711"/>
        <pc:sldMkLst>
          <pc:docMk/>
          <pc:sldMk cId="989156475" sldId="346"/>
        </pc:sldMkLst>
        <pc:spChg chg="mod">
          <ac:chgData name="Ali, Syed Waqqas" userId="1b3a5f44-9498-4738-8c4e-8127257d744d" providerId="ADAL" clId="{B42425CC-CFB3-4160-9BF5-F5E6306900CC}" dt="2024-01-25T19:44:41.595" v="5" actId="2711"/>
          <ac:spMkLst>
            <pc:docMk/>
            <pc:sldMk cId="989156475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50.352" v="6" actId="2711"/>
        <pc:sldMkLst>
          <pc:docMk/>
          <pc:sldMk cId="1715432619" sldId="348"/>
        </pc:sldMkLst>
        <pc:spChg chg="mod">
          <ac:chgData name="Ali, Syed Waqqas" userId="1b3a5f44-9498-4738-8c4e-8127257d744d" providerId="ADAL" clId="{B42425CC-CFB3-4160-9BF5-F5E6306900CC}" dt="2024-01-25T19:44:50.352" v="6" actId="2711"/>
          <ac:spMkLst>
            <pc:docMk/>
            <pc:sldMk cId="1715432619" sldId="34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45:23.731" v="7" actId="113"/>
        <pc:sldMkLst>
          <pc:docMk/>
          <pc:sldMk cId="3705043978" sldId="355"/>
        </pc:sldMkLst>
        <pc:spChg chg="mod">
          <ac:chgData name="Ali, Syed Waqqas" userId="1b3a5f44-9498-4738-8c4e-8127257d744d" providerId="ADAL" clId="{B42425CC-CFB3-4160-9BF5-F5E6306900CC}" dt="2024-01-25T19:45:23.731" v="7" actId="113"/>
          <ac:spMkLst>
            <pc:docMk/>
            <pc:sldMk cId="3705043978" sldId="35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9:47.180" v="22" actId="20577"/>
        <pc:sldMkLst>
          <pc:docMk/>
          <pc:sldMk cId="3969434994" sldId="367"/>
        </pc:sldMkLst>
        <pc:spChg chg="mod">
          <ac:chgData name="Ali, Syed Waqqas" userId="1b3a5f44-9498-4738-8c4e-8127257d744d" providerId="ADAL" clId="{B42425CC-CFB3-4160-9BF5-F5E6306900CC}" dt="2024-01-25T19:49:47.180" v="22" actId="20577"/>
          <ac:spMkLst>
            <pc:docMk/>
            <pc:sldMk cId="3969434994" sldId="36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50:05.697" v="24" actId="1036"/>
        <pc:sldMkLst>
          <pc:docMk/>
          <pc:sldMk cId="1227678508" sldId="369"/>
        </pc:sldMkLst>
        <pc:picChg chg="mod">
          <ac:chgData name="Ali, Syed Waqqas" userId="1b3a5f44-9498-4738-8c4e-8127257d744d" providerId="ADAL" clId="{B42425CC-CFB3-4160-9BF5-F5E6306900CC}" dt="2024-01-25T19:50:05.697" v="24" actId="1036"/>
          <ac:picMkLst>
            <pc:docMk/>
            <pc:sldMk cId="1227678508" sldId="369"/>
            <ac:picMk id="11" creationId="{C4DF51B1-0262-C6B7-AE86-6BD2E2B5FFBA}"/>
          </ac:picMkLst>
        </pc:picChg>
      </pc:sldChg>
      <pc:sldChg chg="modSp mod">
        <pc:chgData name="Ali, Syed Waqqas" userId="1b3a5f44-9498-4738-8c4e-8127257d744d" providerId="ADAL" clId="{B42425CC-CFB3-4160-9BF5-F5E6306900CC}" dt="2024-01-25T19:50:14.414" v="26" actId="1036"/>
        <pc:sldMkLst>
          <pc:docMk/>
          <pc:sldMk cId="2563694675" sldId="372"/>
        </pc:sldMkLst>
        <pc:picChg chg="mod">
          <ac:chgData name="Ali, Syed Waqqas" userId="1b3a5f44-9498-4738-8c4e-8127257d744d" providerId="ADAL" clId="{B42425CC-CFB3-4160-9BF5-F5E6306900CC}" dt="2024-01-25T19:50:14.414" v="26" actId="1036"/>
          <ac:picMkLst>
            <pc:docMk/>
            <pc:sldMk cId="2563694675" sldId="372"/>
            <ac:picMk id="11" creationId="{C4DF51B1-0262-C6B7-AE86-6BD2E2B5FFBA}"/>
          </ac:picMkLst>
        </pc:picChg>
      </pc:sldChg>
      <pc:sldChg chg="modSp">
        <pc:chgData name="Ali, Syed Waqqas" userId="1b3a5f44-9498-4738-8c4e-8127257d744d" providerId="ADAL" clId="{B42425CC-CFB3-4160-9BF5-F5E6306900CC}" dt="2024-01-25T19:52:36.353" v="29" actId="207"/>
        <pc:sldMkLst>
          <pc:docMk/>
          <pc:sldMk cId="3852942467" sldId="374"/>
        </pc:sldMkLst>
        <pc:spChg chg="mod">
          <ac:chgData name="Ali, Syed Waqqas" userId="1b3a5f44-9498-4738-8c4e-8127257d744d" providerId="ADAL" clId="{B42425CC-CFB3-4160-9BF5-F5E6306900CC}" dt="2024-01-25T19:52:36.353" v="29" actId="207"/>
          <ac:spMkLst>
            <pc:docMk/>
            <pc:sldMk cId="3852942467" sldId="374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56:56.597" v="33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B42425CC-CFB3-4160-9BF5-F5E6306900CC}" dt="2024-01-25T19:56:56.597" v="33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B42425CC-CFB3-4160-9BF5-F5E6306900CC}" dt="2024-01-25T19:49:38.633" v="8"/>
        <pc:sldMkLst>
          <pc:docMk/>
          <pc:sldMk cId="690867673" sldId="385"/>
        </pc:sldMkLst>
      </pc:sldChg>
      <pc:sldChg chg="modSp add">
        <pc:chgData name="Ali, Syed Waqqas" userId="1b3a5f44-9498-4738-8c4e-8127257d744d" providerId="ADAL" clId="{B42425CC-CFB3-4160-9BF5-F5E6306900CC}" dt="2024-01-25T19:52:46.225" v="31" actId="207"/>
        <pc:sldMkLst>
          <pc:docMk/>
          <pc:sldMk cId="1224374877" sldId="386"/>
        </pc:sldMkLst>
        <pc:spChg chg="mod">
          <ac:chgData name="Ali, Syed Waqqas" userId="1b3a5f44-9498-4738-8c4e-8127257d744d" providerId="ADAL" clId="{B42425CC-CFB3-4160-9BF5-F5E6306900CC}" dt="2024-01-25T19:52:46.225" v="31" actId="207"/>
          <ac:spMkLst>
            <pc:docMk/>
            <pc:sldMk cId="1224374877" sldId="386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B42425CC-CFB3-4160-9BF5-F5E6306900CC}" dt="2024-01-25T19:52:53.482" v="32" actId="207"/>
        <pc:sldMkLst>
          <pc:docMk/>
          <pc:sldMk cId="2987615464" sldId="387"/>
        </pc:sldMkLst>
        <pc:spChg chg="mod">
          <ac:chgData name="Ali, Syed Waqqas" userId="1b3a5f44-9498-4738-8c4e-8127257d744d" providerId="ADAL" clId="{B42425CC-CFB3-4160-9BF5-F5E6306900CC}" dt="2024-01-25T19:52:53.482" v="32" actId="207"/>
          <ac:spMkLst>
            <pc:docMk/>
            <pc:sldMk cId="2987615464" sldId="38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900396517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900396517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900396517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C60846EF-678B-48A1-B445-90CEAA282AFB}"/>
    <pc:docChg chg="custSel addSld modSld">
      <pc:chgData name="Ali, Syed Waqqas" userId="1b3a5f44-9498-4738-8c4e-8127257d744d" providerId="ADAL" clId="{C60846EF-678B-48A1-B445-90CEAA282AFB}" dt="2024-01-23T21:01:19.144" v="211" actId="478"/>
      <pc:docMkLst>
        <pc:docMk/>
      </pc:docMkLst>
      <pc:sldChg chg="delSp mod">
        <pc:chgData name="Ali, Syed Waqqas" userId="1b3a5f44-9498-4738-8c4e-8127257d744d" providerId="ADAL" clId="{C60846EF-678B-48A1-B445-90CEAA282AFB}" dt="2024-01-23T21:01:19.144" v="211" actId="478"/>
        <pc:sldMkLst>
          <pc:docMk/>
          <pc:sldMk cId="2021725047" sldId="313"/>
        </pc:sldMkLst>
        <pc:spChg chg="del">
          <ac:chgData name="Ali, Syed Waqqas" userId="1b3a5f44-9498-4738-8c4e-8127257d744d" providerId="ADAL" clId="{C60846EF-678B-48A1-B445-90CEAA282AFB}" dt="2024-01-23T21:01:19.144" v="211" actId="478"/>
          <ac:spMkLst>
            <pc:docMk/>
            <pc:sldMk cId="2021725047" sldId="313"/>
            <ac:spMk id="4" creationId="{49959AFF-12A6-2BF9-0391-BF2E7E44A9BF}"/>
          </ac:spMkLst>
        </pc:spChg>
      </pc:sldChg>
      <pc:sldChg chg="modSp mod">
        <pc:chgData name="Ali, Syed Waqqas" userId="1b3a5f44-9498-4738-8c4e-8127257d744d" providerId="ADAL" clId="{C60846EF-678B-48A1-B445-90CEAA282AFB}" dt="2024-01-23T19:55:46.566" v="101" actId="27636"/>
        <pc:sldMkLst>
          <pc:docMk/>
          <pc:sldMk cId="126515380" sldId="325"/>
        </pc:sldMkLst>
        <pc:spChg chg="mod">
          <ac:chgData name="Ali, Syed Waqqas" userId="1b3a5f44-9498-4738-8c4e-8127257d744d" providerId="ADAL" clId="{C60846EF-678B-48A1-B445-90CEAA282AFB}" dt="2024-01-23T19:55:46.566" v="101" actId="27636"/>
          <ac:spMkLst>
            <pc:docMk/>
            <pc:sldMk cId="126515380" sldId="32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09.006" v="102" actId="207"/>
        <pc:sldMkLst>
          <pc:docMk/>
          <pc:sldMk cId="3162934042" sldId="327"/>
        </pc:sldMkLst>
        <pc:spChg chg="mod">
          <ac:chgData name="Ali, Syed Waqqas" userId="1b3a5f44-9498-4738-8c4e-8127257d744d" providerId="ADAL" clId="{C60846EF-678B-48A1-B445-90CEAA282AFB}" dt="2024-01-23T19:56:09.006" v="102" actId="207"/>
          <ac:spMkLst>
            <pc:docMk/>
            <pc:sldMk cId="3162934042" sldId="32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21.385" v="103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C60846EF-678B-48A1-B445-90CEAA282AFB}" dt="2024-01-23T19:56:21.385" v="103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C60846EF-678B-48A1-B445-90CEAA282AFB}" dt="2024-01-23T20:04:35.144" v="107" actId="403"/>
        <pc:sldMkLst>
          <pc:docMk/>
          <pc:sldMk cId="1009290015" sldId="330"/>
        </pc:sldMkLst>
        <pc:spChg chg="mod">
          <ac:chgData name="Ali, Syed Waqqas" userId="1b3a5f44-9498-4738-8c4e-8127257d744d" providerId="ADAL" clId="{C60846EF-678B-48A1-B445-90CEAA282AFB}" dt="2024-01-23T20:04:35.144" v="107" actId="403"/>
          <ac:spMkLst>
            <pc:docMk/>
            <pc:sldMk cId="1009290015" sldId="33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4:28.931" v="105" actId="403"/>
        <pc:sldMkLst>
          <pc:docMk/>
          <pc:sldMk cId="522826630" sldId="331"/>
        </pc:sldMkLst>
        <pc:spChg chg="mod">
          <ac:chgData name="Ali, Syed Waqqas" userId="1b3a5f44-9498-4738-8c4e-8127257d744d" providerId="ADAL" clId="{C60846EF-678B-48A1-B445-90CEAA282AFB}" dt="2024-01-23T20:04:28.931" v="105" actId="403"/>
          <ac:spMkLst>
            <pc:docMk/>
            <pc:sldMk cId="522826630" sldId="33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23.685" v="123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C60846EF-678B-48A1-B445-90CEAA282AFB}" dt="2024-01-23T20:05:23.685" v="123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13.461" v="116" actId="20577"/>
        <pc:sldMkLst>
          <pc:docMk/>
          <pc:sldMk cId="281419329" sldId="335"/>
        </pc:sldMkLst>
        <pc:spChg chg="mod">
          <ac:chgData name="Ali, Syed Waqqas" userId="1b3a5f44-9498-4738-8c4e-8127257d744d" providerId="ADAL" clId="{C60846EF-678B-48A1-B445-90CEAA282AFB}" dt="2024-01-23T20:05:13.461" v="116" actId="20577"/>
          <ac:spMkLst>
            <pc:docMk/>
            <pc:sldMk cId="281419329" sldId="33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6:12.740" v="132" actId="113"/>
        <pc:sldMkLst>
          <pc:docMk/>
          <pc:sldMk cId="852373297" sldId="337"/>
        </pc:sldMkLst>
        <pc:spChg chg="mod">
          <ac:chgData name="Ali, Syed Waqqas" userId="1b3a5f44-9498-4738-8c4e-8127257d744d" providerId="ADAL" clId="{C60846EF-678B-48A1-B445-90CEAA282AFB}" dt="2024-01-23T20:06:12.740" v="132" actId="113"/>
          <ac:spMkLst>
            <pc:docMk/>
            <pc:sldMk cId="852373297" sldId="33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7:30.021" v="210" actId="403"/>
        <pc:sldMkLst>
          <pc:docMk/>
          <pc:sldMk cId="3410420799" sldId="347"/>
        </pc:sldMkLst>
        <pc:spChg chg="mod">
          <ac:chgData name="Ali, Syed Waqqas" userId="1b3a5f44-9498-4738-8c4e-8127257d744d" providerId="ADAL" clId="{C60846EF-678B-48A1-B445-90CEAA282AFB}" dt="2024-01-23T20:07:30.021" v="210" actId="403"/>
          <ac:spMkLst>
            <pc:docMk/>
            <pc:sldMk cId="3410420799" sldId="34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60846EF-678B-48A1-B445-90CEAA282AFB}" dt="2024-01-23T19:38:23.825" v="64" actId="20577"/>
        <pc:sldMkLst>
          <pc:docMk/>
          <pc:sldMk cId="1714156620" sldId="348"/>
        </pc:sldMkLst>
        <pc:spChg chg="mod">
          <ac:chgData name="Ali, Syed Waqqas" userId="1b3a5f44-9498-4738-8c4e-8127257d744d" providerId="ADAL" clId="{C60846EF-678B-48A1-B445-90CEAA282AFB}" dt="2024-01-23T19:37:41.463" v="22" actId="20577"/>
          <ac:spMkLst>
            <pc:docMk/>
            <pc:sldMk cId="1714156620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C60846EF-678B-48A1-B445-90CEAA282AFB}" dt="2024-01-23T19:38:23.825" v="64" actId="20577"/>
          <ac:spMkLst>
            <pc:docMk/>
            <pc:sldMk cId="1714156620" sldId="348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  <pc:docChgLst>
    <pc:chgData name="Ali, Syed Waqqas" userId="1b3a5f44-9498-4738-8c4e-8127257d744d" providerId="ADAL" clId="{47A5FD95-D490-45EC-95D9-B790786FFF74}"/>
    <pc:docChg chg="undo custSel addSld delSld modSld sldOrd">
      <pc:chgData name="Ali, Syed Waqqas" userId="1b3a5f44-9498-4738-8c4e-8127257d744d" providerId="ADAL" clId="{47A5FD95-D490-45EC-95D9-B790786FFF74}" dt="2024-01-28T20:28:53.502" v="16059" actId="14100"/>
      <pc:docMkLst>
        <pc:docMk/>
      </pc:docMkLst>
      <pc:sldChg chg="modSp mod">
        <pc:chgData name="Ali, Syed Waqqas" userId="1b3a5f44-9498-4738-8c4e-8127257d744d" providerId="ADAL" clId="{47A5FD95-D490-45EC-95D9-B790786FFF74}" dt="2024-01-28T15:38:53.489" v="6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47A5FD95-D490-45EC-95D9-B790786FFF74}" dt="2024-01-28T15:38:53.489" v="6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177573378" sldId="333"/>
        </pc:sldMkLst>
      </pc:sldChg>
      <pc:sldChg chg="modSp add mod">
        <pc:chgData name="Ali, Syed Waqqas" userId="1b3a5f44-9498-4738-8c4e-8127257d744d" providerId="ADAL" clId="{47A5FD95-D490-45EC-95D9-B790786FFF74}" dt="2024-01-28T15:42:31.726" v="498" actId="20577"/>
        <pc:sldMkLst>
          <pc:docMk/>
          <pc:sldMk cId="3968479159" sldId="333"/>
        </pc:sldMkLst>
        <pc:spChg chg="mod">
          <ac:chgData name="Ali, Syed Waqqas" userId="1b3a5f44-9498-4738-8c4e-8127257d744d" providerId="ADAL" clId="{47A5FD95-D490-45EC-95D9-B790786FFF74}" dt="2024-01-28T15:39:04.292" v="84" actId="20577"/>
          <ac:spMkLst>
            <pc:docMk/>
            <pc:sldMk cId="39684791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42:31.726" v="498" actId="20577"/>
          <ac:spMkLst>
            <pc:docMk/>
            <pc:sldMk cId="3968479159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5:42:23.244" v="464" actId="1076"/>
          <ac:spMkLst>
            <pc:docMk/>
            <pc:sldMk cId="3968479159" sldId="33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47A5FD95-D490-45EC-95D9-B790786FFF74}" dt="2024-01-28T15:54:06.621" v="1304" actId="20577"/>
        <pc:sldMkLst>
          <pc:docMk/>
          <pc:sldMk cId="850934312" sldId="334"/>
        </pc:sldMkLst>
        <pc:spChg chg="mod">
          <ac:chgData name="Ali, Syed Waqqas" userId="1b3a5f44-9498-4738-8c4e-8127257d744d" providerId="ADAL" clId="{47A5FD95-D490-45EC-95D9-B790786FFF74}" dt="2024-01-28T15:42:54.871" v="570" actId="20577"/>
          <ac:spMkLst>
            <pc:docMk/>
            <pc:sldMk cId="850934312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4:06.621" v="1304" actId="20577"/>
          <ac:spMkLst>
            <pc:docMk/>
            <pc:sldMk cId="850934312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76842403" sldId="33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50971883" sldId="335"/>
        </pc:sldMkLst>
      </pc:sldChg>
      <pc:sldChg chg="add del">
        <pc:chgData name="Ali, Syed Waqqas" userId="1b3a5f44-9498-4738-8c4e-8127257d744d" providerId="ADAL" clId="{47A5FD95-D490-45EC-95D9-B790786FFF74}" dt="2024-01-28T15:46:28.951" v="797" actId="47"/>
        <pc:sldMkLst>
          <pc:docMk/>
          <pc:sldMk cId="2928160631" sldId="335"/>
        </pc:sldMkLst>
      </pc:sldChg>
      <pc:sldChg chg="addSp modSp add mod">
        <pc:chgData name="Ali, Syed Waqqas" userId="1b3a5f44-9498-4738-8c4e-8127257d744d" providerId="ADAL" clId="{47A5FD95-D490-45EC-95D9-B790786FFF74}" dt="2024-01-28T15:59:30.377" v="1586" actId="14100"/>
        <pc:sldMkLst>
          <pc:docMk/>
          <pc:sldMk cId="3543391111" sldId="336"/>
        </pc:sldMkLst>
        <pc:spChg chg="mod">
          <ac:chgData name="Ali, Syed Waqqas" userId="1b3a5f44-9498-4738-8c4e-8127257d744d" providerId="ADAL" clId="{47A5FD95-D490-45EC-95D9-B790786FFF74}" dt="2024-01-28T15:59:04.499" v="1578" actId="20577"/>
          <ac:spMkLst>
            <pc:docMk/>
            <pc:sldMk cId="354339111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19.844" v="1584" actId="27636"/>
          <ac:spMkLst>
            <pc:docMk/>
            <pc:sldMk cId="3543391111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9:24.891" v="1585" actId="207"/>
          <ac:spMkLst>
            <pc:docMk/>
            <pc:sldMk cId="3543391111" sldId="336"/>
            <ac:spMk id="12" creationId="{CE9C9287-750B-4EC1-9AB4-663D6FD5196E}"/>
          </ac:spMkLst>
        </pc:spChg>
        <pc:cxnChg chg="add mod">
          <ac:chgData name="Ali, Syed Waqqas" userId="1b3a5f44-9498-4738-8c4e-8127257d744d" providerId="ADAL" clId="{47A5FD95-D490-45EC-95D9-B790786FFF74}" dt="2024-01-28T15:59:30.377" v="1586" actId="14100"/>
          <ac:cxnSpMkLst>
            <pc:docMk/>
            <pc:sldMk cId="3543391111" sldId="336"/>
            <ac:cxnSpMk id="9" creationId="{9D318FEC-A8A9-A3E2-A2D3-2D815E3814DC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2205969" sldId="336"/>
        </pc:sldMkLst>
      </pc:sldChg>
      <pc:sldChg chg="addSp modSp add mod">
        <pc:chgData name="Ali, Syed Waqqas" userId="1b3a5f44-9498-4738-8c4e-8127257d744d" providerId="ADAL" clId="{47A5FD95-D490-45EC-95D9-B790786FFF74}" dt="2024-01-28T15:59:47.143" v="1587" actId="20577"/>
        <pc:sldMkLst>
          <pc:docMk/>
          <pc:sldMk cId="1300984990" sldId="337"/>
        </pc:sldMkLst>
        <pc:spChg chg="mod">
          <ac:chgData name="Ali, Syed Waqqas" userId="1b3a5f44-9498-4738-8c4e-8127257d744d" providerId="ADAL" clId="{47A5FD95-D490-45EC-95D9-B790786FFF74}" dt="2024-01-28T15:59:08.098" v="1582" actId="20577"/>
          <ac:spMkLst>
            <pc:docMk/>
            <pc:sldMk cId="1300984990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47.143" v="1587" actId="20577"/>
          <ac:spMkLst>
            <pc:docMk/>
            <pc:sldMk cId="1300984990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1:31.566" v="1091" actId="1076"/>
          <ac:spMkLst>
            <pc:docMk/>
            <pc:sldMk cId="1300984990" sldId="337"/>
            <ac:spMk id="13" creationId="{40C7C486-A271-E51F-DC22-5D89C6EF5803}"/>
          </ac:spMkLst>
        </pc:spChg>
        <pc:cxnChg chg="add mod">
          <ac:chgData name="Ali, Syed Waqqas" userId="1b3a5f44-9498-4738-8c4e-8127257d744d" providerId="ADAL" clId="{47A5FD95-D490-45EC-95D9-B790786FFF74}" dt="2024-01-28T15:51:37.780" v="1092" actId="1076"/>
          <ac:cxnSpMkLst>
            <pc:docMk/>
            <pc:sldMk cId="1300984990" sldId="337"/>
            <ac:cxnSpMk id="10" creationId="{294893BC-481D-6A6D-6DD3-600AB321DF75}"/>
          </ac:cxnSpMkLst>
        </pc:cxnChg>
        <pc:cxnChg chg="add mod">
          <ac:chgData name="Ali, Syed Waqqas" userId="1b3a5f44-9498-4738-8c4e-8127257d744d" providerId="ADAL" clId="{47A5FD95-D490-45EC-95D9-B790786FFF74}" dt="2024-01-28T15:50:50.903" v="1038" actId="1076"/>
          <ac:cxnSpMkLst>
            <pc:docMk/>
            <pc:sldMk cId="1300984990" sldId="337"/>
            <ac:cxnSpMk id="11" creationId="{1096078A-20A6-62DE-E1EF-2817F4266063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04496480" sldId="337"/>
        </pc:sldMkLst>
      </pc:sldChg>
      <pc:sldChg chg="add del">
        <pc:chgData name="Ali, Syed Waqqas" userId="1b3a5f44-9498-4738-8c4e-8127257d744d" providerId="ADAL" clId="{47A5FD95-D490-45EC-95D9-B790786FFF74}" dt="2024-01-28T15:49:46.729" v="1007"/>
        <pc:sldMkLst>
          <pc:docMk/>
          <pc:sldMk cId="3267635451" sldId="337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23644040" sldId="338"/>
        </pc:sldMkLst>
      </pc:sldChg>
      <pc:sldChg chg="modSp add mod">
        <pc:chgData name="Ali, Syed Waqqas" userId="1b3a5f44-9498-4738-8c4e-8127257d744d" providerId="ADAL" clId="{47A5FD95-D490-45EC-95D9-B790786FFF74}" dt="2024-01-28T15:59:53.146" v="1588" actId="20577"/>
        <pc:sldMkLst>
          <pc:docMk/>
          <pc:sldMk cId="3824180173" sldId="338"/>
        </pc:sldMkLst>
        <pc:spChg chg="mod">
          <ac:chgData name="Ali, Syed Waqqas" userId="1b3a5f44-9498-4738-8c4e-8127257d744d" providerId="ADAL" clId="{47A5FD95-D490-45EC-95D9-B790786FFF74}" dt="2024-01-28T15:51:57.719" v="1157" actId="20577"/>
          <ac:spMkLst>
            <pc:docMk/>
            <pc:sldMk cId="3824180173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53.146" v="1588" actId="20577"/>
          <ac:spMkLst>
            <pc:docMk/>
            <pc:sldMk cId="3824180173" sldId="3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6:12:52.140" v="1853" actId="20577"/>
        <pc:sldMkLst>
          <pc:docMk/>
          <pc:sldMk cId="3504677006" sldId="339"/>
        </pc:sldMkLst>
        <pc:spChg chg="mod">
          <ac:chgData name="Ali, Syed Waqqas" userId="1b3a5f44-9498-4738-8c4e-8127257d744d" providerId="ADAL" clId="{47A5FD95-D490-45EC-95D9-B790786FFF74}" dt="2024-01-28T16:10:24.377" v="1606" actId="20577"/>
          <ac:spMkLst>
            <pc:docMk/>
            <pc:sldMk cId="3504677006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6:12:52.140" v="1853" actId="20577"/>
          <ac:spMkLst>
            <pc:docMk/>
            <pc:sldMk cId="3504677006" sldId="33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04457148" sldId="339"/>
        </pc:sldMkLst>
      </pc:sldChg>
      <pc:sldChg chg="addSp modSp add mod">
        <pc:chgData name="Ali, Syed Waqqas" userId="1b3a5f44-9498-4738-8c4e-8127257d744d" providerId="ADAL" clId="{47A5FD95-D490-45EC-95D9-B790786FFF74}" dt="2024-01-28T16:16:33.008" v="2188" actId="20577"/>
        <pc:sldMkLst>
          <pc:docMk/>
          <pc:sldMk cId="2678178228" sldId="340"/>
        </pc:sldMkLst>
        <pc:spChg chg="mod">
          <ac:chgData name="Ali, Syed Waqqas" userId="1b3a5f44-9498-4738-8c4e-8127257d744d" providerId="ADAL" clId="{47A5FD95-D490-45EC-95D9-B790786FFF74}" dt="2024-01-28T16:16:33.008" v="2188" actId="20577"/>
          <ac:spMkLst>
            <pc:docMk/>
            <pc:sldMk cId="2678178228" sldId="3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6:13:34.122" v="1875" actId="1076"/>
          <ac:spMkLst>
            <pc:docMk/>
            <pc:sldMk cId="2678178228" sldId="340"/>
            <ac:spMk id="9" creationId="{C681A9E3-9E06-666F-8559-A820E4B3306F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33460924" sldId="340"/>
        </pc:sldMkLst>
      </pc:sldChg>
      <pc:sldChg chg="modSp add mod">
        <pc:chgData name="Ali, Syed Waqqas" userId="1b3a5f44-9498-4738-8c4e-8127257d744d" providerId="ADAL" clId="{47A5FD95-D490-45EC-95D9-B790786FFF74}" dt="2024-01-28T17:10:05.963" v="2570" actId="20577"/>
        <pc:sldMkLst>
          <pc:docMk/>
          <pc:sldMk cId="2588892111" sldId="341"/>
        </pc:sldMkLst>
        <pc:spChg chg="mod">
          <ac:chgData name="Ali, Syed Waqqas" userId="1b3a5f44-9498-4738-8c4e-8127257d744d" providerId="ADAL" clId="{47A5FD95-D490-45EC-95D9-B790786FFF74}" dt="2024-01-28T16:17:21.900" v="2272" actId="20577"/>
          <ac:spMkLst>
            <pc:docMk/>
            <pc:sldMk cId="2588892111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10:05.963" v="2570" actId="20577"/>
          <ac:spMkLst>
            <pc:docMk/>
            <pc:sldMk cId="2588892111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43524178" sldId="34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603439046" sldId="342"/>
        </pc:sldMkLst>
      </pc:sldChg>
      <pc:sldChg chg="addSp modSp add mod">
        <pc:chgData name="Ali, Syed Waqqas" userId="1b3a5f44-9498-4738-8c4e-8127257d744d" providerId="ADAL" clId="{47A5FD95-D490-45EC-95D9-B790786FFF74}" dt="2024-01-28T17:33:28.190" v="3507" actId="114"/>
        <pc:sldMkLst>
          <pc:docMk/>
          <pc:sldMk cId="3292762003" sldId="342"/>
        </pc:sldMkLst>
        <pc:spChg chg="mod">
          <ac:chgData name="Ali, Syed Waqqas" userId="1b3a5f44-9498-4738-8c4e-8127257d744d" providerId="ADAL" clId="{47A5FD95-D490-45EC-95D9-B790786FFF74}" dt="2024-01-28T17:10:15.930" v="2589" actId="20577"/>
          <ac:spMkLst>
            <pc:docMk/>
            <pc:sldMk cId="3292762003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0:58.195" v="2940" actId="20577"/>
          <ac:spMkLst>
            <pc:docMk/>
            <pc:sldMk cId="3292762003" sldId="34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8.190" v="3507" actId="114"/>
          <ac:graphicFrameMkLst>
            <pc:docMk/>
            <pc:sldMk cId="3292762003" sldId="342"/>
            <ac:graphicFrameMk id="10" creationId="{77A7138F-DF69-2BF1-A5F3-0DEB9E3D184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42353096" sldId="343"/>
        </pc:sldMkLst>
      </pc:sldChg>
      <pc:sldChg chg="addSp modSp add mod">
        <pc:chgData name="Ali, Syed Waqqas" userId="1b3a5f44-9498-4738-8c4e-8127257d744d" providerId="ADAL" clId="{47A5FD95-D490-45EC-95D9-B790786FFF74}" dt="2024-01-28T17:34:48.429" v="3547" actId="20577"/>
        <pc:sldMkLst>
          <pc:docMk/>
          <pc:sldMk cId="4272003374" sldId="343"/>
        </pc:sldMkLst>
        <pc:spChg chg="mod">
          <ac:chgData name="Ali, Syed Waqqas" userId="1b3a5f44-9498-4738-8c4e-8127257d744d" providerId="ADAL" clId="{47A5FD95-D490-45EC-95D9-B790786FFF74}" dt="2024-01-28T17:34:48.429" v="3547" actId="20577"/>
          <ac:spMkLst>
            <pc:docMk/>
            <pc:sldMk cId="427200337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1:01.171" v="2942" actId="20577"/>
          <ac:spMkLst>
            <pc:docMk/>
            <pc:sldMk cId="4272003374" sldId="34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3.922" v="3506" actId="114"/>
          <ac:graphicFrameMkLst>
            <pc:docMk/>
            <pc:sldMk cId="4272003374" sldId="343"/>
            <ac:graphicFrameMk id="10" creationId="{37A9DEEC-073E-C636-FD23-41D49405D763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70311" sldId="344"/>
        </pc:sldMkLst>
      </pc:sldChg>
      <pc:sldChg chg="addSp modSp add mod">
        <pc:chgData name="Ali, Syed Waqqas" userId="1b3a5f44-9498-4738-8c4e-8127257d744d" providerId="ADAL" clId="{47A5FD95-D490-45EC-95D9-B790786FFF74}" dt="2024-01-28T17:33:19.323" v="3505" actId="114"/>
        <pc:sldMkLst>
          <pc:docMk/>
          <pc:sldMk cId="991988057" sldId="344"/>
        </pc:sldMkLst>
        <pc:spChg chg="mod">
          <ac:chgData name="Ali, Syed Waqqas" userId="1b3a5f44-9498-4738-8c4e-8127257d744d" providerId="ADAL" clId="{47A5FD95-D490-45EC-95D9-B790786FFF74}" dt="2024-01-28T17:24:41.310" v="3008" actId="5793"/>
          <ac:spMkLst>
            <pc:docMk/>
            <pc:sldMk cId="991988057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1:08.016" v="3277" actId="20577"/>
          <ac:spMkLst>
            <pc:docMk/>
            <pc:sldMk cId="991988057" sldId="344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7A5FD95-D490-45EC-95D9-B790786FFF74}" dt="2024-01-28T17:33:19.323" v="3505" actId="114"/>
          <ac:graphicFrameMkLst>
            <pc:docMk/>
            <pc:sldMk cId="991988057" sldId="344"/>
            <ac:graphicFrameMk id="9" creationId="{B7AEDC64-DD74-F83F-4382-3880B6EC0C5A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70454973" sldId="345"/>
        </pc:sldMkLst>
      </pc:sldChg>
      <pc:sldChg chg="addSp modSp add mod">
        <pc:chgData name="Ali, Syed Waqqas" userId="1b3a5f44-9498-4738-8c4e-8127257d744d" providerId="ADAL" clId="{47A5FD95-D490-45EC-95D9-B790786FFF74}" dt="2024-01-28T17:33:13.876" v="3504" actId="114"/>
        <pc:sldMkLst>
          <pc:docMk/>
          <pc:sldMk cId="3690755565" sldId="345"/>
        </pc:sldMkLst>
        <pc:spChg chg="mod">
          <ac:chgData name="Ali, Syed Waqqas" userId="1b3a5f44-9498-4738-8c4e-8127257d744d" providerId="ADAL" clId="{47A5FD95-D490-45EC-95D9-B790786FFF74}" dt="2024-01-28T17:30:46.467" v="3205" actId="20577"/>
          <ac:spMkLst>
            <pc:docMk/>
            <pc:sldMk cId="369075556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0:32.469" v="3196" actId="207"/>
          <ac:spMkLst>
            <pc:docMk/>
            <pc:sldMk cId="3690755565" sldId="345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13.876" v="3504" actId="114"/>
          <ac:graphicFrameMkLst>
            <pc:docMk/>
            <pc:sldMk cId="3690755565" sldId="345"/>
            <ac:graphicFrameMk id="9" creationId="{94DC0FA8-3DA0-B257-D7AA-7EFAFF67EA3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9156475" sldId="346"/>
        </pc:sldMkLst>
      </pc:sldChg>
      <pc:sldChg chg="addSp delSp modSp add mod">
        <pc:chgData name="Ali, Syed Waqqas" userId="1b3a5f44-9498-4738-8c4e-8127257d744d" providerId="ADAL" clId="{47A5FD95-D490-45EC-95D9-B790786FFF74}" dt="2024-01-28T17:35:17.214" v="3563" actId="20577"/>
        <pc:sldMkLst>
          <pc:docMk/>
          <pc:sldMk cId="2604422211" sldId="346"/>
        </pc:sldMkLst>
        <pc:spChg chg="mod">
          <ac:chgData name="Ali, Syed Waqqas" userId="1b3a5f44-9498-4738-8c4e-8127257d744d" providerId="ADAL" clId="{47A5FD95-D490-45EC-95D9-B790786FFF74}" dt="2024-01-28T17:34:43.530" v="3543" actId="20577"/>
          <ac:spMkLst>
            <pc:docMk/>
            <pc:sldMk cId="2604422211" sldId="34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7A5FD95-D490-45EC-95D9-B790786FFF74}" dt="2024-01-28T17:31:42.259" v="3289" actId="478"/>
          <ac:spMkLst>
            <pc:docMk/>
            <pc:sldMk cId="2604422211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7:32:25.926" v="3387" actId="1037"/>
          <ac:spMkLst>
            <pc:docMk/>
            <pc:sldMk cId="2604422211" sldId="346"/>
            <ac:spMk id="10" creationId="{81CDEE43-F06C-36DB-FA1D-48E7909A0F04}"/>
          </ac:spMkLst>
        </pc:spChg>
        <pc:spChg chg="add mod">
          <ac:chgData name="Ali, Syed Waqqas" userId="1b3a5f44-9498-4738-8c4e-8127257d744d" providerId="ADAL" clId="{47A5FD95-D490-45EC-95D9-B790786FFF74}" dt="2024-01-28T17:35:17.214" v="3563" actId="20577"/>
          <ac:spMkLst>
            <pc:docMk/>
            <pc:sldMk cId="2604422211" sldId="346"/>
            <ac:spMk id="11" creationId="{0C50A758-7882-48BF-C35D-2B3AF1CC26AD}"/>
          </ac:spMkLst>
        </pc:spChg>
        <pc:graphicFrameChg chg="mod modGraphic">
          <ac:chgData name="Ali, Syed Waqqas" userId="1b3a5f44-9498-4738-8c4e-8127257d744d" providerId="ADAL" clId="{47A5FD95-D490-45EC-95D9-B790786FFF74}" dt="2024-01-28T17:33:09.812" v="3503" actId="114"/>
          <ac:graphicFrameMkLst>
            <pc:docMk/>
            <pc:sldMk cId="2604422211" sldId="346"/>
            <ac:graphicFrameMk id="9" creationId="{94DC0FA8-3DA0-B257-D7AA-7EFAFF67EA31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17:44:08.163" v="3785" actId="20577"/>
        <pc:sldMkLst>
          <pc:docMk/>
          <pc:sldMk cId="451855025" sldId="347"/>
        </pc:sldMkLst>
        <pc:spChg chg="mod">
          <ac:chgData name="Ali, Syed Waqqas" userId="1b3a5f44-9498-4738-8c4e-8127257d744d" providerId="ADAL" clId="{47A5FD95-D490-45EC-95D9-B790786FFF74}" dt="2024-01-28T17:43:27.253" v="3583" actId="20577"/>
          <ac:spMkLst>
            <pc:docMk/>
            <pc:sldMk cId="451855025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4:08.163" v="3785" actId="20577"/>
          <ac:spMkLst>
            <pc:docMk/>
            <pc:sldMk cId="451855025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18074090" sldId="347"/>
        </pc:sldMkLst>
      </pc:sldChg>
      <pc:sldChg chg="modSp add mod">
        <pc:chgData name="Ali, Syed Waqqas" userId="1b3a5f44-9498-4738-8c4e-8127257d744d" providerId="ADAL" clId="{47A5FD95-D490-45EC-95D9-B790786FFF74}" dt="2024-01-28T17:45:37.050" v="3837" actId="403"/>
        <pc:sldMkLst>
          <pc:docMk/>
          <pc:sldMk cId="504354496" sldId="348"/>
        </pc:sldMkLst>
        <pc:spChg chg="mod">
          <ac:chgData name="Ali, Syed Waqqas" userId="1b3a5f44-9498-4738-8c4e-8127257d744d" providerId="ADAL" clId="{47A5FD95-D490-45EC-95D9-B790786FFF74}" dt="2024-01-28T17:44:32.173" v="3834" actId="20577"/>
          <ac:spMkLst>
            <pc:docMk/>
            <pc:sldMk cId="50435449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17:45:37.050" v="3837" actId="403"/>
          <ac:spMkLst>
            <pc:docMk/>
            <pc:sldMk cId="50435449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47A5FD95-D490-45EC-95D9-B790786FFF74}" dt="2024-01-28T17:57:45.074" v="5086" actId="20577"/>
        <pc:sldMkLst>
          <pc:docMk/>
          <pc:sldMk cId="2816167189" sldId="349"/>
        </pc:sldMkLst>
        <pc:spChg chg="mod">
          <ac:chgData name="Ali, Syed Waqqas" userId="1b3a5f44-9498-4738-8c4e-8127257d744d" providerId="ADAL" clId="{47A5FD95-D490-45EC-95D9-B790786FFF74}" dt="2024-01-28T17:46:48.926" v="4100" actId="403"/>
          <ac:spMkLst>
            <pc:docMk/>
            <pc:sldMk cId="2816167189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7:45.074" v="5086" actId="20577"/>
          <ac:spMkLst>
            <pc:docMk/>
            <pc:sldMk cId="2816167189" sldId="3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54027878" sldId="349"/>
        </pc:sldMkLst>
      </pc:sldChg>
      <pc:sldChg chg="modSp add mod">
        <pc:chgData name="Ali, Syed Waqqas" userId="1b3a5f44-9498-4738-8c4e-8127257d744d" providerId="ADAL" clId="{47A5FD95-D490-45EC-95D9-B790786FFF74}" dt="2024-01-28T17:48:04.855" v="4328" actId="20577"/>
        <pc:sldMkLst>
          <pc:docMk/>
          <pc:sldMk cId="2075619128" sldId="350"/>
        </pc:sldMkLst>
        <pc:spChg chg="mod">
          <ac:chgData name="Ali, Syed Waqqas" userId="1b3a5f44-9498-4738-8c4e-8127257d744d" providerId="ADAL" clId="{47A5FD95-D490-45EC-95D9-B790786FFF74}" dt="2024-01-28T17:47:13.653" v="4116" actId="403"/>
          <ac:spMkLst>
            <pc:docMk/>
            <pc:sldMk cId="207561912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8:04.855" v="4328" actId="20577"/>
          <ac:spMkLst>
            <pc:docMk/>
            <pc:sldMk cId="2075619128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142359678" sldId="350"/>
        </pc:sldMkLst>
      </pc:sldChg>
      <pc:sldChg chg="modSp add mod">
        <pc:chgData name="Ali, Syed Waqqas" userId="1b3a5f44-9498-4738-8c4e-8127257d744d" providerId="ADAL" clId="{47A5FD95-D490-45EC-95D9-B790786FFF74}" dt="2024-01-28T17:51:49.902" v="4681" actId="20577"/>
        <pc:sldMkLst>
          <pc:docMk/>
          <pc:sldMk cId="1959651914" sldId="351"/>
        </pc:sldMkLst>
        <pc:spChg chg="mod">
          <ac:chgData name="Ali, Syed Waqqas" userId="1b3a5f44-9498-4738-8c4e-8127257d744d" providerId="ADAL" clId="{47A5FD95-D490-45EC-95D9-B790786FFF74}" dt="2024-01-28T17:49:16.546" v="4401" actId="20577"/>
          <ac:spMkLst>
            <pc:docMk/>
            <pc:sldMk cId="195965191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1:49.902" v="4681" actId="20577"/>
          <ac:spMkLst>
            <pc:docMk/>
            <pc:sldMk cId="195965191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300604787" sldId="35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75907190" sldId="352"/>
        </pc:sldMkLst>
      </pc:sldChg>
      <pc:sldChg chg="modSp add mod">
        <pc:chgData name="Ali, Syed Waqqas" userId="1b3a5f44-9498-4738-8c4e-8127257d744d" providerId="ADAL" clId="{47A5FD95-D490-45EC-95D9-B790786FFF74}" dt="2024-01-28T17:58:22.644" v="5108" actId="20577"/>
        <pc:sldMkLst>
          <pc:docMk/>
          <pc:sldMk cId="2793619243" sldId="352"/>
        </pc:sldMkLst>
        <pc:spChg chg="mod">
          <ac:chgData name="Ali, Syed Waqqas" userId="1b3a5f44-9498-4738-8c4e-8127257d744d" providerId="ADAL" clId="{47A5FD95-D490-45EC-95D9-B790786FFF74}" dt="2024-01-28T17:58:22.644" v="5108" actId="20577"/>
          <ac:spMkLst>
            <pc:docMk/>
            <pc:sldMk cId="2793619243" sldId="35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0:47.084" v="13863" actId="20577"/>
        <pc:sldMkLst>
          <pc:docMk/>
          <pc:sldMk cId="98565322" sldId="353"/>
        </pc:sldMkLst>
        <pc:spChg chg="mod">
          <ac:chgData name="Ali, Syed Waqqas" userId="1b3a5f44-9498-4738-8c4e-8127257d744d" providerId="ADAL" clId="{47A5FD95-D490-45EC-95D9-B790786FFF74}" dt="2024-01-28T17:58:34.667" v="5130" actId="20577"/>
          <ac:spMkLst>
            <pc:docMk/>
            <pc:sldMk cId="9856532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10:47.084" v="13863" actId="20577"/>
          <ac:spMkLst>
            <pc:docMk/>
            <pc:sldMk cId="98565322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44198175" sldId="353"/>
        </pc:sldMkLst>
      </pc:sldChg>
      <pc:sldChg chg="addSp modSp add mod">
        <pc:chgData name="Ali, Syed Waqqas" userId="1b3a5f44-9498-4738-8c4e-8127257d744d" providerId="ADAL" clId="{47A5FD95-D490-45EC-95D9-B790786FFF74}" dt="2024-01-28T18:04:29.321" v="5985" actId="207"/>
        <pc:sldMkLst>
          <pc:docMk/>
          <pc:sldMk cId="1654999920" sldId="354"/>
        </pc:sldMkLst>
        <pc:spChg chg="mod">
          <ac:chgData name="Ali, Syed Waqqas" userId="1b3a5f44-9498-4738-8c4e-8127257d744d" providerId="ADAL" clId="{47A5FD95-D490-45EC-95D9-B790786FFF74}" dt="2024-01-28T18:02:06.228" v="5757" actId="20577"/>
          <ac:spMkLst>
            <pc:docMk/>
            <pc:sldMk cId="1654999920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04:29.321" v="5985" actId="207"/>
          <ac:spMkLst>
            <pc:docMk/>
            <pc:sldMk cId="1654999920" sldId="35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3:46.364" v="5945" actId="207"/>
          <ac:spMkLst>
            <pc:docMk/>
            <pc:sldMk cId="1654999920" sldId="354"/>
            <ac:spMk id="9" creationId="{C9AC9B30-0D1A-5C87-5B5E-8376901B3A3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288398384" sldId="354"/>
        </pc:sldMkLst>
      </pc:sldChg>
      <pc:sldChg chg="modSp add mod">
        <pc:chgData name="Ali, Syed Waqqas" userId="1b3a5f44-9498-4738-8c4e-8127257d744d" providerId="ADAL" clId="{47A5FD95-D490-45EC-95D9-B790786FFF74}" dt="2024-01-28T18:05:00.096" v="6011" actId="403"/>
        <pc:sldMkLst>
          <pc:docMk/>
          <pc:sldMk cId="1367689236" sldId="355"/>
        </pc:sldMkLst>
        <pc:spChg chg="mod">
          <ac:chgData name="Ali, Syed Waqqas" userId="1b3a5f44-9498-4738-8c4e-8127257d744d" providerId="ADAL" clId="{47A5FD95-D490-45EC-95D9-B790786FFF74}" dt="2024-01-28T18:04:51.010" v="6001" actId="20577"/>
          <ac:spMkLst>
            <pc:docMk/>
            <pc:sldMk cId="1367689236" sldId="355"/>
            <ac:spMk id="2" creationId="{47BAB8DC-792C-43B5-3EBC-D7F7902B705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3" creationId="{BCCBD51B-BCC7-C30F-0903-3C0B674C3654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4" creationId="{17CA0B60-B747-3E6E-93DD-284D529CBF6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5" creationId="{AB5831DD-238E-616E-8453-C5EC67052E0A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47A5FD95-D490-45EC-95D9-B790786FFF74}" dt="2024-01-28T18:03:11.740" v="5842" actId="47"/>
        <pc:sldMkLst>
          <pc:docMk/>
          <pc:sldMk cId="2489727388" sldId="35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043978" sldId="355"/>
        </pc:sldMkLst>
      </pc:sldChg>
      <pc:sldChg chg="addSp delSp modSp add mod">
        <pc:chgData name="Ali, Syed Waqqas" userId="1b3a5f44-9498-4738-8c4e-8127257d744d" providerId="ADAL" clId="{47A5FD95-D490-45EC-95D9-B790786FFF74}" dt="2024-01-28T18:13:26.723" v="6374" actId="207"/>
        <pc:sldMkLst>
          <pc:docMk/>
          <pc:sldMk cId="842998809" sldId="356"/>
        </pc:sldMkLst>
        <pc:spChg chg="mod">
          <ac:chgData name="Ali, Syed Waqqas" userId="1b3a5f44-9498-4738-8c4e-8127257d744d" providerId="ADAL" clId="{47A5FD95-D490-45EC-95D9-B790786FFF74}" dt="2024-01-28T18:05:21.454" v="6034" actId="20577"/>
          <ac:spMkLst>
            <pc:docMk/>
            <pc:sldMk cId="842998809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11:36.389" v="6304" actId="207"/>
          <ac:spMkLst>
            <pc:docMk/>
            <pc:sldMk cId="842998809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9" creationId="{FD0E45F6-1CAB-080C-E0AC-7B44F92F4D3F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10" creationId="{357D3466-7E64-673B-A0DE-2B15C169B1C8}"/>
          </ac:spMkLst>
        </pc:spChg>
        <pc:spChg chg="add mod">
          <ac:chgData name="Ali, Syed Waqqas" userId="1b3a5f44-9498-4738-8c4e-8127257d744d" providerId="ADAL" clId="{47A5FD95-D490-45EC-95D9-B790786FFF74}" dt="2024-01-28T18:13:26.723" v="6374" actId="207"/>
          <ac:spMkLst>
            <pc:docMk/>
            <pc:sldMk cId="842998809" sldId="356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08:58.316" v="6219" actId="692"/>
          <ac:spMkLst>
            <pc:docMk/>
            <pc:sldMk cId="842998809" sldId="356"/>
            <ac:spMk id="15" creationId="{B448B3FB-30B1-27C5-CDB8-E373D370CB74}"/>
          </ac:spMkLst>
        </pc:spChg>
        <pc:spChg chg="add del mod">
          <ac:chgData name="Ali, Syed Waqqas" userId="1b3a5f44-9498-4738-8c4e-8127257d744d" providerId="ADAL" clId="{47A5FD95-D490-45EC-95D9-B790786FFF74}" dt="2024-01-28T18:10:47.471" v="6253" actId="478"/>
          <ac:spMkLst>
            <pc:docMk/>
            <pc:sldMk cId="842998809" sldId="356"/>
            <ac:spMk id="16" creationId="{B01794B4-4788-C509-855C-3566F43C75B4}"/>
          </ac:spMkLst>
        </pc:spChg>
        <pc:spChg chg="add del mod">
          <ac:chgData name="Ali, Syed Waqqas" userId="1b3a5f44-9498-4738-8c4e-8127257d744d" providerId="ADAL" clId="{47A5FD95-D490-45EC-95D9-B790786FFF74}" dt="2024-01-28T18:10:44.662" v="6249" actId="478"/>
          <ac:spMkLst>
            <pc:docMk/>
            <pc:sldMk cId="842998809" sldId="356"/>
            <ac:spMk id="17" creationId="{6AD88895-DD04-16AE-5149-356A95D9F07D}"/>
          </ac:spMkLst>
        </pc:spChg>
        <pc:spChg chg="add del mod">
          <ac:chgData name="Ali, Syed Waqqas" userId="1b3a5f44-9498-4738-8c4e-8127257d744d" providerId="ADAL" clId="{47A5FD95-D490-45EC-95D9-B790786FFF74}" dt="2024-01-28T18:09:49.591" v="6231"/>
          <ac:spMkLst>
            <pc:docMk/>
            <pc:sldMk cId="842998809" sldId="356"/>
            <ac:spMk id="23" creationId="{3489AFC9-3812-0D7D-72D2-B01A7FF204A6}"/>
          </ac:spMkLst>
        </pc:spChg>
        <pc:spChg chg="add del mod">
          <ac:chgData name="Ali, Syed Waqqas" userId="1b3a5f44-9498-4738-8c4e-8127257d744d" providerId="ADAL" clId="{47A5FD95-D490-45EC-95D9-B790786FFF74}" dt="2024-01-28T18:10:45.793" v="6250" actId="478"/>
          <ac:spMkLst>
            <pc:docMk/>
            <pc:sldMk cId="842998809" sldId="356"/>
            <ac:spMk id="24" creationId="{8D1E682E-56B9-52D5-27E8-48F0608A599A}"/>
          </ac:spMkLst>
        </pc:spChg>
        <pc:cxnChg chg="add mod">
          <ac:chgData name="Ali, Syed Waqqas" userId="1b3a5f44-9498-4738-8c4e-8127257d744d" providerId="ADAL" clId="{47A5FD95-D490-45EC-95D9-B790786FFF74}" dt="2024-01-28T18:07:40.858" v="6206" actId="692"/>
          <ac:cxnSpMkLst>
            <pc:docMk/>
            <pc:sldMk cId="842998809" sldId="356"/>
            <ac:cxnSpMk id="13" creationId="{D917D17A-D6DC-1C23-4857-A8EDC583BB7E}"/>
          </ac:cxnSpMkLst>
        </pc:cxnChg>
        <pc:cxnChg chg="add mod">
          <ac:chgData name="Ali, Syed Waqqas" userId="1b3a5f44-9498-4738-8c4e-8127257d744d" providerId="ADAL" clId="{47A5FD95-D490-45EC-95D9-B790786FFF74}" dt="2024-01-28T18:07:48.889" v="6209" actId="1076"/>
          <ac:cxnSpMkLst>
            <pc:docMk/>
            <pc:sldMk cId="842998809" sldId="356"/>
            <ac:cxnSpMk id="14" creationId="{C8603BC4-3FA0-29C5-26BA-529F4D793CC8}"/>
          </ac:cxnSpMkLst>
        </pc:cxnChg>
        <pc:cxnChg chg="add del mod">
          <ac:chgData name="Ali, Syed Waqqas" userId="1b3a5f44-9498-4738-8c4e-8127257d744d" providerId="ADAL" clId="{47A5FD95-D490-45EC-95D9-B790786FFF74}" dt="2024-01-28T18:10:46.841" v="6252" actId="478"/>
          <ac:cxnSpMkLst>
            <pc:docMk/>
            <pc:sldMk cId="842998809" sldId="356"/>
            <ac:cxnSpMk id="18" creationId="{78F00BC4-464A-8367-9133-015872F06A7A}"/>
          </ac:cxnSpMkLst>
        </pc:cxnChg>
        <pc:cxnChg chg="add del mod">
          <ac:chgData name="Ali, Syed Waqqas" userId="1b3a5f44-9498-4738-8c4e-8127257d744d" providerId="ADAL" clId="{47A5FD95-D490-45EC-95D9-B790786FFF74}" dt="2024-01-28T18:10:42.671" v="6248" actId="478"/>
          <ac:cxnSpMkLst>
            <pc:docMk/>
            <pc:sldMk cId="842998809" sldId="356"/>
            <ac:cxnSpMk id="19" creationId="{E084D109-DF36-4522-59FC-F001A84A1029}"/>
          </ac:cxnSpMkLst>
        </pc:cxnChg>
        <pc:cxnChg chg="add del mod">
          <ac:chgData name="Ali, Syed Waqqas" userId="1b3a5f44-9498-4738-8c4e-8127257d744d" providerId="ADAL" clId="{47A5FD95-D490-45EC-95D9-B790786FFF74}" dt="2024-01-28T18:10:46.365" v="6251" actId="478"/>
          <ac:cxnSpMkLst>
            <pc:docMk/>
            <pc:sldMk cId="842998809" sldId="356"/>
            <ac:cxnSpMk id="20" creationId="{BAFC079F-20EA-C728-F1F4-ACE036774535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89526822" sldId="35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372455313" sldId="357"/>
        </pc:sldMkLst>
      </pc:sldChg>
      <pc:sldChg chg="modSp add mod">
        <pc:chgData name="Ali, Syed Waqqas" userId="1b3a5f44-9498-4738-8c4e-8127257d744d" providerId="ADAL" clId="{47A5FD95-D490-45EC-95D9-B790786FFF74}" dt="2024-01-28T18:13:19.976" v="6373" actId="207"/>
        <pc:sldMkLst>
          <pc:docMk/>
          <pc:sldMk cId="3826846769" sldId="357"/>
        </pc:sldMkLst>
        <pc:spChg chg="mod">
          <ac:chgData name="Ali, Syed Waqqas" userId="1b3a5f44-9498-4738-8c4e-8127257d744d" providerId="ADAL" clId="{47A5FD95-D490-45EC-95D9-B790786FFF74}" dt="2024-01-28T18:13:19.976" v="6373" actId="207"/>
          <ac:spMkLst>
            <pc:docMk/>
            <pc:sldMk cId="3826846769" sldId="357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13.429" v="6371" actId="207"/>
          <ac:spMkLst>
            <pc:docMk/>
            <pc:sldMk cId="3826846769" sldId="357"/>
            <ac:spMk id="11" creationId="{45BEFAA5-F37B-1F3C-F2F2-35B311DA0E32}"/>
          </ac:spMkLst>
        </pc:spChg>
        <pc:spChg chg="mod">
          <ac:chgData name="Ali, Syed Waqqas" userId="1b3a5f44-9498-4738-8c4e-8127257d744d" providerId="ADAL" clId="{47A5FD95-D490-45EC-95D9-B790786FFF74}" dt="2024-01-28T18:11:28.118" v="6303" actId="207"/>
          <ac:spMkLst>
            <pc:docMk/>
            <pc:sldMk cId="3826846769" sldId="357"/>
            <ac:spMk id="24" creationId="{8D1E682E-56B9-52D5-27E8-48F0608A599A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08:32.785" v="13746" actId="207"/>
        <pc:sldMkLst>
          <pc:docMk/>
          <pc:sldMk cId="1077146686" sldId="358"/>
        </pc:sldMkLst>
        <pc:spChg chg="mod">
          <ac:chgData name="Ali, Syed Waqqas" userId="1b3a5f44-9498-4738-8c4e-8127257d744d" providerId="ADAL" clId="{47A5FD95-D490-45EC-95D9-B790786FFF74}" dt="2024-01-28T20:08:32.785" v="13746" actId="207"/>
          <ac:spMkLst>
            <pc:docMk/>
            <pc:sldMk cId="1077146686" sldId="358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09.574" v="6370" actId="207"/>
          <ac:spMkLst>
            <pc:docMk/>
            <pc:sldMk cId="1077146686" sldId="358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3" creationId="{749263FE-6D46-8CCC-3F89-9683206B9899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5" creationId="{3530DC65-BB51-385E-BEC4-1F22BF2254A1}"/>
          </ac:spMkLst>
        </pc:spChg>
        <pc:spChg chg="add mod">
          <ac:chgData name="Ali, Syed Waqqas" userId="1b3a5f44-9498-4738-8c4e-8127257d744d" providerId="ADAL" clId="{47A5FD95-D490-45EC-95D9-B790786FFF74}" dt="2024-01-28T18:13:01.206" v="6365" actId="20577"/>
          <ac:spMkLst>
            <pc:docMk/>
            <pc:sldMk cId="1077146686" sldId="358"/>
            <ac:spMk id="26" creationId="{89235210-5B97-DD98-A0DD-77B5A7B86109}"/>
          </ac:spMkLst>
        </pc:spChg>
        <pc:spChg chg="add mod">
          <ac:chgData name="Ali, Syed Waqqas" userId="1b3a5f44-9498-4738-8c4e-8127257d744d" providerId="ADAL" clId="{47A5FD95-D490-45EC-95D9-B790786FFF74}" dt="2024-01-28T18:17:17.714" v="6438"/>
          <ac:spMkLst>
            <pc:docMk/>
            <pc:sldMk cId="1077146686" sldId="358"/>
            <ac:spMk id="27" creationId="{245112BF-CD77-B1B4-1C7A-1A8B29EB814B}"/>
          </ac:spMkLst>
        </pc:sp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12" creationId="{C9D9DD6F-80D2-C729-1EB1-4397A1E15B69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1" creationId="{A7B9A329-6E53-006E-24B3-8E8D95913CAC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2" creationId="{7C16DD24-FC74-D6AE-F87F-311357C2ACDE}"/>
          </ac:cxnSpMkLst>
        </pc:cxnChg>
        <pc:cxnChg chg="add mod">
          <ac:chgData name="Ali, Syed Waqqas" userId="1b3a5f44-9498-4738-8c4e-8127257d744d" providerId="ADAL" clId="{47A5FD95-D490-45EC-95D9-B790786FFF74}" dt="2024-01-28T18:17:17.714" v="6438"/>
          <ac:cxnSpMkLst>
            <pc:docMk/>
            <pc:sldMk cId="1077146686" sldId="358"/>
            <ac:cxnSpMk id="28" creationId="{3A35FF08-324D-AAE0-6E69-3CE85BB3BCE2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682292137" sldId="358"/>
        </pc:sldMkLst>
      </pc:sldChg>
      <pc:sldChg chg="addSp modSp add mod">
        <pc:chgData name="Ali, Syed Waqqas" userId="1b3a5f44-9498-4738-8c4e-8127257d744d" providerId="ADAL" clId="{47A5FD95-D490-45EC-95D9-B790786FFF74}" dt="2024-01-28T20:08:00.164" v="13739" actId="20577"/>
        <pc:sldMkLst>
          <pc:docMk/>
          <pc:sldMk cId="2774115992" sldId="359"/>
        </pc:sldMkLst>
        <pc:spChg chg="mod">
          <ac:chgData name="Ali, Syed Waqqas" userId="1b3a5f44-9498-4738-8c4e-8127257d744d" providerId="ADAL" clId="{47A5FD95-D490-45EC-95D9-B790786FFF74}" dt="2024-01-28T20:08:00.164" v="13739" actId="20577"/>
          <ac:spMkLst>
            <pc:docMk/>
            <pc:sldMk cId="2774115992" sldId="35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7" creationId="{D1AB42CD-2BB3-7A2E-7E65-D949AD665EE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8" creationId="{959FE371-6E51-7C5A-96FD-8F02D1DB5351}"/>
          </ac:spMkLst>
        </pc:spChg>
        <pc:spChg chg="add mod">
          <ac:chgData name="Ali, Syed Waqqas" userId="1b3a5f44-9498-4738-8c4e-8127257d744d" providerId="ADAL" clId="{47A5FD95-D490-45EC-95D9-B790786FFF74}" dt="2024-01-28T18:14:40.620" v="6415" actId="20577"/>
          <ac:spMkLst>
            <pc:docMk/>
            <pc:sldMk cId="2774115992" sldId="359"/>
            <ac:spMk id="32" creationId="{C7BE754F-A1D1-A854-0D1C-09EF93EA16E1}"/>
          </ac:spMkLst>
        </pc:spChg>
        <pc:spChg chg="add mod">
          <ac:chgData name="Ali, Syed Waqqas" userId="1b3a5f44-9498-4738-8c4e-8127257d744d" providerId="ADAL" clId="{47A5FD95-D490-45EC-95D9-B790786FFF74}" dt="2024-01-28T18:17:14.855" v="6437"/>
          <ac:spMkLst>
            <pc:docMk/>
            <pc:sldMk cId="2774115992" sldId="359"/>
            <ac:spMk id="33" creationId="{529A6728-A5BA-690C-FF47-2DFD198B0112}"/>
          </ac:spMkLst>
        </pc:sp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29" creationId="{55F562DC-D7CF-C60C-1CD9-AFB462613E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0" creationId="{17F849E1-BA39-2C70-CEAD-8079783100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1" creationId="{446BD87C-56B0-6286-AC99-DC60256F7D89}"/>
          </ac:cxnSpMkLst>
        </pc:cxnChg>
        <pc:cxnChg chg="add mod">
          <ac:chgData name="Ali, Syed Waqqas" userId="1b3a5f44-9498-4738-8c4e-8127257d744d" providerId="ADAL" clId="{47A5FD95-D490-45EC-95D9-B790786FFF74}" dt="2024-01-28T18:17:14.855" v="6437"/>
          <ac:cxnSpMkLst>
            <pc:docMk/>
            <pc:sldMk cId="2774115992" sldId="359"/>
            <ac:cxnSpMk id="34" creationId="{9D92DD5C-4FA1-3487-7170-7D3136B8044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17779914" sldId="359"/>
        </pc:sldMkLst>
      </pc:sldChg>
      <pc:sldChg chg="addSp modSp add mod">
        <pc:chgData name="Ali, Syed Waqqas" userId="1b3a5f44-9498-4738-8c4e-8127257d744d" providerId="ADAL" clId="{47A5FD95-D490-45EC-95D9-B790786FFF74}" dt="2024-01-28T18:17:06.074" v="6436" actId="20577"/>
        <pc:sldMkLst>
          <pc:docMk/>
          <pc:sldMk cId="2366625681" sldId="360"/>
        </pc:sldMkLst>
        <pc:spChg chg="mod">
          <ac:chgData name="Ali, Syed Waqqas" userId="1b3a5f44-9498-4738-8c4e-8127257d744d" providerId="ADAL" clId="{47A5FD95-D490-45EC-95D9-B790786FFF74}" dt="2024-01-28T18:15:22.881" v="6423" actId="207"/>
          <ac:spMkLst>
            <pc:docMk/>
            <pc:sldMk cId="236662568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3" creationId="{035C5F45-78D9-7DB1-78A3-208E9B49F866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5" creationId="{48D22C0F-AFBB-476E-1368-8830BE612988}"/>
          </ac:spMkLst>
        </pc:spChg>
        <pc:spChg chg="add mod">
          <ac:chgData name="Ali, Syed Waqqas" userId="1b3a5f44-9498-4738-8c4e-8127257d744d" providerId="ADAL" clId="{47A5FD95-D490-45EC-95D9-B790786FFF74}" dt="2024-01-28T18:17:06.074" v="6436" actId="20577"/>
          <ac:spMkLst>
            <pc:docMk/>
            <pc:sldMk cId="2366625681" sldId="360"/>
            <ac:spMk id="37" creationId="{D3804B28-F95E-06F1-AD92-EFE4C1DB0671}"/>
          </ac:spMkLst>
        </pc:spChg>
        <pc:cxnChg chg="add mod">
          <ac:chgData name="Ali, Syed Waqqas" userId="1b3a5f44-9498-4738-8c4e-8127257d744d" providerId="ADAL" clId="{47A5FD95-D490-45EC-95D9-B790786FFF74}" dt="2024-01-28T18:15:29.658" v="6425" actId="1076"/>
          <ac:cxnSpMkLst>
            <pc:docMk/>
            <pc:sldMk cId="2366625681" sldId="360"/>
            <ac:cxnSpMk id="34" creationId="{466ED4E5-4FB2-63BC-4055-69FC25DF448B}"/>
          </ac:cxnSpMkLst>
        </pc:cxnChg>
        <pc:cxnChg chg="add mod">
          <ac:chgData name="Ali, Syed Waqqas" userId="1b3a5f44-9498-4738-8c4e-8127257d744d" providerId="ADAL" clId="{47A5FD95-D490-45EC-95D9-B790786FFF74}" dt="2024-01-28T18:15:35.861" v="6427" actId="1076"/>
          <ac:cxnSpMkLst>
            <pc:docMk/>
            <pc:sldMk cId="2366625681" sldId="360"/>
            <ac:cxnSpMk id="36" creationId="{8E2B390E-95FA-2D1B-C52B-8F7D8681977D}"/>
          </ac:cxnSpMkLst>
        </pc:cxnChg>
        <pc:cxnChg chg="add mod">
          <ac:chgData name="Ali, Syed Waqqas" userId="1b3a5f44-9498-4738-8c4e-8127257d744d" providerId="ADAL" clId="{47A5FD95-D490-45EC-95D9-B790786FFF74}" dt="2024-01-28T18:17:03.982" v="6434" actId="1076"/>
          <ac:cxnSpMkLst>
            <pc:docMk/>
            <pc:sldMk cId="2366625681" sldId="360"/>
            <ac:cxnSpMk id="38" creationId="{71DECCCC-1138-3553-F51D-DAF8D2163A5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275185" sldId="360"/>
        </pc:sldMkLst>
      </pc:sldChg>
      <pc:sldChg chg="addSp modSp add mod">
        <pc:chgData name="Ali, Syed Waqqas" userId="1b3a5f44-9498-4738-8c4e-8127257d744d" providerId="ADAL" clId="{47A5FD95-D490-45EC-95D9-B790786FFF74}" dt="2024-01-28T18:17:48.713" v="6493" actId="207"/>
        <pc:sldMkLst>
          <pc:docMk/>
          <pc:sldMk cId="1396923205" sldId="361"/>
        </pc:sldMkLst>
        <pc:spChg chg="mod">
          <ac:chgData name="Ali, Syed Waqqas" userId="1b3a5f44-9498-4738-8c4e-8127257d744d" providerId="ADAL" clId="{47A5FD95-D490-45EC-95D9-B790786FFF74}" dt="2024-01-28T18:17:48.713" v="6493" actId="207"/>
          <ac:spMkLst>
            <pc:docMk/>
            <pc:sldMk cId="1396923205" sldId="3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7:29.288" v="6440"/>
          <ac:spMkLst>
            <pc:docMk/>
            <pc:sldMk cId="1396923205" sldId="361"/>
            <ac:spMk id="12" creationId="{24C6AF56-7BD1-0D85-5CBB-8670870B17C7}"/>
          </ac:spMkLst>
        </pc:spChg>
        <pc:cxnChg chg="add mod">
          <ac:chgData name="Ali, Syed Waqqas" userId="1b3a5f44-9498-4738-8c4e-8127257d744d" providerId="ADAL" clId="{47A5FD95-D490-45EC-95D9-B790786FFF74}" dt="2024-01-28T18:17:29.288" v="6440"/>
          <ac:cxnSpMkLst>
            <pc:docMk/>
            <pc:sldMk cId="1396923205" sldId="361"/>
            <ac:cxnSpMk id="21" creationId="{708324E3-8430-5FD2-746B-858FF4AD70AD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35824811" sldId="36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28243559" sldId="362"/>
        </pc:sldMkLst>
      </pc:sldChg>
      <pc:sldChg chg="addSp delSp modSp add mod">
        <pc:chgData name="Ali, Syed Waqqas" userId="1b3a5f44-9498-4738-8c4e-8127257d744d" providerId="ADAL" clId="{47A5FD95-D490-45EC-95D9-B790786FFF74}" dt="2024-01-28T18:22:08.952" v="6739" actId="14100"/>
        <pc:sldMkLst>
          <pc:docMk/>
          <pc:sldMk cId="3345125127" sldId="362"/>
        </pc:sldMkLst>
        <pc:spChg chg="mod">
          <ac:chgData name="Ali, Syed Waqqas" userId="1b3a5f44-9498-4738-8c4e-8127257d744d" providerId="ADAL" clId="{47A5FD95-D490-45EC-95D9-B790786FFF74}" dt="2024-01-28T18:18:18.515" v="6520" actId="20577"/>
          <ac:spMkLst>
            <pc:docMk/>
            <pc:sldMk cId="3345125127" sldId="36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47A5FD95-D490-45EC-95D9-B790786FFF74}" dt="2024-01-28T18:20:23.014" v="6616" actId="478"/>
          <ac:spMkLst>
            <pc:docMk/>
            <pc:sldMk cId="3345125127" sldId="36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8:40.214" v="6532" actId="20577"/>
          <ac:spMkLst>
            <pc:docMk/>
            <pc:sldMk cId="3345125127" sldId="362"/>
            <ac:spMk id="9" creationId="{5382D7DE-2F50-C9C9-A5F1-205C1500B1CA}"/>
          </ac:spMkLst>
        </pc:spChg>
        <pc:spChg chg="add mod">
          <ac:chgData name="Ali, Syed Waqqas" userId="1b3a5f44-9498-4738-8c4e-8127257d744d" providerId="ADAL" clId="{47A5FD95-D490-45EC-95D9-B790786FFF74}" dt="2024-01-28T18:21:41.552" v="6700" actId="20577"/>
          <ac:spMkLst>
            <pc:docMk/>
            <pc:sldMk cId="3345125127" sldId="362"/>
            <ac:spMk id="10" creationId="{30905472-B0DB-F0CC-45B1-65E4C102C9A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1" creationId="{B4A3695A-9562-2A6D-74BD-F896436CBAFE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2" creationId="{A54142B6-7C2A-F4D0-0529-637F3595049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3" creationId="{33D9E56F-AB1B-F3CB-2776-5E9C55DB59F9}"/>
          </ac:spMkLst>
        </pc:spChg>
        <pc:spChg chg="add mod">
          <ac:chgData name="Ali, Syed Waqqas" userId="1b3a5f44-9498-4738-8c4e-8127257d744d" providerId="ADAL" clId="{47A5FD95-D490-45EC-95D9-B790786FFF74}" dt="2024-01-28T18:19:55.218" v="6608" actId="20577"/>
          <ac:spMkLst>
            <pc:docMk/>
            <pc:sldMk cId="3345125127" sldId="362"/>
            <ac:spMk id="16" creationId="{31C7A600-7041-0F72-E912-A0E782A61523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7" creationId="{86055665-081E-0444-5C9D-DCF420D5284D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1" creationId="{C8C5DC9A-5CF4-7D04-CF9B-B84A47C6F4E4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5" creationId="{88EC8794-D961-E6C7-8EE5-11697F217D4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6" creationId="{90EFD566-CDDD-C359-2B0E-664701ADC52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7" creationId="{518D30B7-F825-6F97-A2F9-290A1957A3D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8" creationId="{D5582CBE-2137-B36B-021B-97BD45E3E4F5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9" creationId="{9598937C-0374-9E4D-C8F0-00F3DA9D878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3" creationId="{B29E3F36-C9F6-EB1E-8097-AA6D58872C62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4" creationId="{BD8F3C7D-502E-1942-F140-9B4E57FBA5AF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6" creationId="{A13598C0-AC7B-5250-970F-9E3F895DB30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7" creationId="{FD78F620-304D-1CFD-DBD2-CE6DDCE4AB25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8" creationId="{959BBD6B-8D7C-0AD1-7823-8E4B7F5704A0}"/>
          </ac:spMkLst>
        </pc:spChg>
        <pc:spChg chg="add mod">
          <ac:chgData name="Ali, Syed Waqqas" userId="1b3a5f44-9498-4738-8c4e-8127257d744d" providerId="ADAL" clId="{47A5FD95-D490-45EC-95D9-B790786FFF74}" dt="2024-01-28T18:20:07.905" v="6611" actId="20577"/>
          <ac:spMkLst>
            <pc:docMk/>
            <pc:sldMk cId="3345125127" sldId="362"/>
            <ac:spMk id="41" creationId="{BA40A616-B44E-B295-BB59-7FB28845C8A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2" creationId="{A3761BD6-5DC1-BD3A-C2ED-542917DDDF2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6" creationId="{7D6A8B22-383A-8E80-35C2-5BF9E104FF57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0" creationId="{7FC49C0B-8F1A-C47E-2359-9A1EA621E64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1" creationId="{BA7BA51C-F5F3-59E2-48C5-C338F60DC3F6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2" creationId="{FB1896F8-41BC-BE5A-7F74-DF6EF6601C17}"/>
          </ac:spMkLst>
        </pc:spChg>
        <pc:spChg chg="add mod">
          <ac:chgData name="Ali, Syed Waqqas" userId="1b3a5f44-9498-4738-8c4e-8127257d744d" providerId="ADAL" clId="{47A5FD95-D490-45EC-95D9-B790786FFF74}" dt="2024-01-28T18:20:11.853" v="6613" actId="20577"/>
          <ac:spMkLst>
            <pc:docMk/>
            <pc:sldMk cId="3345125127" sldId="362"/>
            <ac:spMk id="53" creationId="{1494CFE6-6157-395B-678F-5C027B2BCF8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4" creationId="{2A9A1E4B-C7C9-9A16-E83D-18666A321FC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8" creationId="{622DF84E-A0F6-BC40-8308-05842EC2053C}"/>
          </ac:spMkLst>
        </pc:spChg>
        <pc:spChg chg="add mod">
          <ac:chgData name="Ali, Syed Waqqas" userId="1b3a5f44-9498-4738-8c4e-8127257d744d" providerId="ADAL" clId="{47A5FD95-D490-45EC-95D9-B790786FFF74}" dt="2024-01-28T18:21:13.008" v="6630" actId="1076"/>
          <ac:spMkLst>
            <pc:docMk/>
            <pc:sldMk cId="3345125127" sldId="362"/>
            <ac:spMk id="59" creationId="{26C306F0-9FC8-0797-83AD-61C3E8909774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61" creationId="{122FC619-650D-CEA8-186A-819D7FB7BB1F}"/>
          </ac:spMkLst>
        </pc:spChg>
        <pc:spChg chg="add mod">
          <ac:chgData name="Ali, Syed Waqqas" userId="1b3a5f44-9498-4738-8c4e-8127257d744d" providerId="ADAL" clId="{47A5FD95-D490-45EC-95D9-B790786FFF74}" dt="2024-01-28T18:20:37.849" v="6621" actId="207"/>
          <ac:spMkLst>
            <pc:docMk/>
            <pc:sldMk cId="3345125127" sldId="362"/>
            <ac:spMk id="63" creationId="{4B67EE23-8716-8636-14D1-FEA699FF528E}"/>
          </ac:spMkLst>
        </pc:spChg>
        <pc:spChg chg="add mod">
          <ac:chgData name="Ali, Syed Waqqas" userId="1b3a5f44-9498-4738-8c4e-8127257d744d" providerId="ADAL" clId="{47A5FD95-D490-45EC-95D9-B790786FFF74}" dt="2024-01-28T18:20:21.119" v="6615" actId="1076"/>
          <ac:spMkLst>
            <pc:docMk/>
            <pc:sldMk cId="3345125127" sldId="362"/>
            <ac:spMk id="65" creationId="{ACD38220-F46B-C10E-9227-6C751C7382C2}"/>
          </ac:spMkLst>
        </pc:spChg>
        <pc:spChg chg="add del mod">
          <ac:chgData name="Ali, Syed Waqqas" userId="1b3a5f44-9498-4738-8c4e-8127257d744d" providerId="ADAL" clId="{47A5FD95-D490-45EC-95D9-B790786FFF74}" dt="2024-01-28T18:20:26.251" v="6617" actId="478"/>
          <ac:spMkLst>
            <pc:docMk/>
            <pc:sldMk cId="3345125127" sldId="362"/>
            <ac:spMk id="68" creationId="{0CE4ABBC-633B-B619-633A-DEC502024814}"/>
          </ac:spMkLst>
        </pc:spChg>
        <pc:spChg chg="add mod">
          <ac:chgData name="Ali, Syed Waqqas" userId="1b3a5f44-9498-4738-8c4e-8127257d744d" providerId="ADAL" clId="{47A5FD95-D490-45EC-95D9-B790786FFF74}" dt="2024-01-28T18:21:03.287" v="6627" actId="1076"/>
          <ac:spMkLst>
            <pc:docMk/>
            <pc:sldMk cId="3345125127" sldId="362"/>
            <ac:spMk id="69" creationId="{A9B3C518-7868-E387-8C1B-FEE12CA6E02A}"/>
          </ac:spMkLst>
        </pc:spChg>
        <pc:spChg chg="add mod">
          <ac:chgData name="Ali, Syed Waqqas" userId="1b3a5f44-9498-4738-8c4e-8127257d744d" providerId="ADAL" clId="{47A5FD95-D490-45EC-95D9-B790786FFF74}" dt="2024-01-28T18:22:08.952" v="6739" actId="14100"/>
          <ac:spMkLst>
            <pc:docMk/>
            <pc:sldMk cId="3345125127" sldId="362"/>
            <ac:spMk id="72" creationId="{7112ECCA-51DF-2AB8-F867-3B6AA7EA6391}"/>
          </ac:spMkLst>
        </pc:spChg>
        <pc:spChg chg="add mod">
          <ac:chgData name="Ali, Syed Waqqas" userId="1b3a5f44-9498-4738-8c4e-8127257d744d" providerId="ADAL" clId="{47A5FD95-D490-45EC-95D9-B790786FFF74}" dt="2024-01-28T18:22:06.339" v="6738" actId="1076"/>
          <ac:spMkLst>
            <pc:docMk/>
            <pc:sldMk cId="3345125127" sldId="362"/>
            <ac:spMk id="73" creationId="{E32EFCE3-61A3-888E-C361-7256A82EA0DE}"/>
          </ac:spMkLst>
        </pc:sp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4" creationId="{68F8446F-5FBE-8AE5-9189-07A4F4CFA23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5" creationId="{294488B7-AF50-0A0F-DC69-CFD2E7BD2B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8" creationId="{792EAED4-673A-DBFD-5810-5DC096992F6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9" creationId="{615AB06A-8BCA-D2B9-D303-EEB3383F53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0" creationId="{93CE2217-BDAB-A124-6466-FE6F28D8C0E5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2" creationId="{076AEACA-F833-8F6E-6C0D-D0FCCE8B9D4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3" creationId="{6776616B-F7AA-6342-7153-40A0AFE32107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4" creationId="{B2A6C693-A22E-2022-85DC-4C3A18A99886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0" creationId="{18E53571-EB7C-22E0-47A5-EDB3C31A09C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1" creationId="{E5435C4B-4E65-5293-418F-5E46DE262E1C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2" creationId="{E49BB065-504D-9443-7BB0-A6E91111C95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5" creationId="{F5B43D3D-4373-42B9-51E7-04CF89EEB78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39" creationId="{B8CF32E2-1749-AD2B-B841-49792E9A69F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0" creationId="{55A6357B-2C16-59D4-3310-9F2A11F4E13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3" creationId="{A14970C4-32F3-B1C6-07A0-D3B9C15F0720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4" creationId="{72A7CB64-5E0D-D664-D29D-4F9FED01CA77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5" creationId="{E32DBCB5-D0AA-4283-6971-0EA57EB22C23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7" creationId="{CDD9D328-BD82-CE31-FCC4-9598B34EFE14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8" creationId="{7964DEEC-8A7E-54F9-1B8D-084F2E368F7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9" creationId="{B1468F5E-1762-B324-1456-F1D384C6142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5" creationId="{970699F0-D2E0-CC99-03F0-01A7ABB58E98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6" creationId="{E1237505-B8D1-9DDD-A0CA-3EFD9C90E90E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7" creationId="{FDB5D954-0F3D-42BC-3ABE-32E11348A7DE}"/>
          </ac:cxnSpMkLst>
        </pc:cxnChg>
        <pc:cxnChg chg="add mod">
          <ac:chgData name="Ali, Syed Waqqas" userId="1b3a5f44-9498-4738-8c4e-8127257d744d" providerId="ADAL" clId="{47A5FD95-D490-45EC-95D9-B790786FFF74}" dt="2024-01-28T18:21:13.008" v="6630" actId="1076"/>
          <ac:cxnSpMkLst>
            <pc:docMk/>
            <pc:sldMk cId="3345125127" sldId="362"/>
            <ac:cxnSpMk id="60" creationId="{D52B7AAE-C238-CA04-1B30-7613FAC0B52F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2" creationId="{F07418BC-3A60-8354-C5B6-A2C6A7C8075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4" creationId="{97E08159-6D4E-04A9-EA05-5FCD249F9478}"/>
          </ac:cxnSpMkLst>
        </pc:cxnChg>
        <pc:cxnChg chg="add mod">
          <ac:chgData name="Ali, Syed Waqqas" userId="1b3a5f44-9498-4738-8c4e-8127257d744d" providerId="ADAL" clId="{47A5FD95-D490-45EC-95D9-B790786FFF74}" dt="2024-01-28T18:20:21.119" v="6615" actId="1076"/>
          <ac:cxnSpMkLst>
            <pc:docMk/>
            <pc:sldMk cId="3345125127" sldId="362"/>
            <ac:cxnSpMk id="66" creationId="{C12174E3-450F-4B71-2981-E420FEC09FEA}"/>
          </ac:cxnSpMkLst>
        </pc:cxnChg>
        <pc:cxnChg chg="add mod">
          <ac:chgData name="Ali, Syed Waqqas" userId="1b3a5f44-9498-4738-8c4e-8127257d744d" providerId="ADAL" clId="{47A5FD95-D490-45EC-95D9-B790786FFF74}" dt="2024-01-28T18:21:01.441" v="6626" actId="14100"/>
          <ac:cxnSpMkLst>
            <pc:docMk/>
            <pc:sldMk cId="3345125127" sldId="362"/>
            <ac:cxnSpMk id="70" creationId="{73F8109C-95B8-4610-0C12-A388535E52A0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17712605" sldId="363"/>
        </pc:sldMkLst>
      </pc:sldChg>
      <pc:sldChg chg="addSp delSp modSp add mod">
        <pc:chgData name="Ali, Syed Waqqas" userId="1b3a5f44-9498-4738-8c4e-8127257d744d" providerId="ADAL" clId="{47A5FD95-D490-45EC-95D9-B790786FFF74}" dt="2024-01-28T18:29:13.360" v="7078" actId="20577"/>
        <pc:sldMkLst>
          <pc:docMk/>
          <pc:sldMk cId="3061477809" sldId="363"/>
        </pc:sldMkLst>
        <pc:spChg chg="mod">
          <ac:chgData name="Ali, Syed Waqqas" userId="1b3a5f44-9498-4738-8c4e-8127257d744d" providerId="ADAL" clId="{47A5FD95-D490-45EC-95D9-B790786FFF74}" dt="2024-01-28T18:23:44.110" v="6775" actId="20577"/>
          <ac:spMkLst>
            <pc:docMk/>
            <pc:sldMk cId="3061477809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29:03.021" v="7072" actId="20577"/>
          <ac:spMkLst>
            <pc:docMk/>
            <pc:sldMk cId="3061477809" sldId="363"/>
            <ac:spMk id="3" creationId="{B3B2A76D-3F08-9C2B-C3E3-4A25DA409F8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3" creationId="{749263FE-6D46-8CCC-3F89-9683206B9899}"/>
          </ac:spMkLst>
        </pc:spChg>
        <pc:spChg chg="mod">
          <ac:chgData name="Ali, Syed Waqqas" userId="1b3a5f44-9498-4738-8c4e-8127257d744d" providerId="ADAL" clId="{47A5FD95-D490-45EC-95D9-B790786FFF74}" dt="2024-01-28T18:24:33.587" v="6784" actId="20577"/>
          <ac:spMkLst>
            <pc:docMk/>
            <pc:sldMk cId="3061477809" sldId="363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5" creationId="{3530DC65-BB51-385E-BEC4-1F22BF2254A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6" creationId="{89235210-5B97-DD98-A0DD-77B5A7B86109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7" creationId="{D1AB42CD-2BB3-7A2E-7E65-D949AD665EE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8" creationId="{959FE371-6E51-7C5A-96FD-8F02D1DB535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2" creationId="{C7BE754F-A1D1-A854-0D1C-09EF93EA16E1}"/>
          </ac:spMkLst>
        </pc:spChg>
        <pc:spChg chg="del">
          <ac:chgData name="Ali, Syed Waqqas" userId="1b3a5f44-9498-4738-8c4e-8127257d744d" providerId="ADAL" clId="{47A5FD95-D490-45EC-95D9-B790786FFF74}" dt="2024-01-28T18:24:13.214" v="6777" actId="478"/>
          <ac:spMkLst>
            <pc:docMk/>
            <pc:sldMk cId="3061477809" sldId="363"/>
            <ac:spMk id="33" creationId="{035C5F45-78D9-7DB1-78A3-208E9B49F866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5" creationId="{48D22C0F-AFBB-476E-1368-8830BE612988}"/>
          </ac:spMkLst>
        </pc:spChg>
        <pc:spChg chg="del">
          <ac:chgData name="Ali, Syed Waqqas" userId="1b3a5f44-9498-4738-8c4e-8127257d744d" providerId="ADAL" clId="{47A5FD95-D490-45EC-95D9-B790786FFF74}" dt="2024-01-28T18:24:24.378" v="6780" actId="478"/>
          <ac:spMkLst>
            <pc:docMk/>
            <pc:sldMk cId="3061477809" sldId="363"/>
            <ac:spMk id="37" creationId="{D3804B28-F95E-06F1-AD92-EFE4C1DB0671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39" creationId="{66B066B8-AAA9-0338-AA0A-F5394D4C70D4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0" creationId="{8E7B01CE-A788-182F-1A2F-E3D64A004073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4" creationId="{2DB3D30E-9903-3B0B-AB14-4997C3173953}"/>
          </ac:spMkLst>
        </pc:spChg>
        <pc:spChg chg="add mod">
          <ac:chgData name="Ali, Syed Waqqas" userId="1b3a5f44-9498-4738-8c4e-8127257d744d" providerId="ADAL" clId="{47A5FD95-D490-45EC-95D9-B790786FFF74}" dt="2024-01-28T18:29:08.372" v="7076" actId="20577"/>
          <ac:spMkLst>
            <pc:docMk/>
            <pc:sldMk cId="3061477809" sldId="363"/>
            <ac:spMk id="48" creationId="{BACB7E25-1C7F-DE9D-5F08-FA866A29DF13}"/>
          </ac:spMkLst>
        </pc:spChg>
        <pc:spChg chg="add mod">
          <ac:chgData name="Ali, Syed Waqqas" userId="1b3a5f44-9498-4738-8c4e-8127257d744d" providerId="ADAL" clId="{47A5FD95-D490-45EC-95D9-B790786FFF74}" dt="2024-01-28T18:26:16.063" v="6824" actId="20577"/>
          <ac:spMkLst>
            <pc:docMk/>
            <pc:sldMk cId="3061477809" sldId="363"/>
            <ac:spMk id="49" creationId="{6E30BE5F-3818-F64F-77CA-D0AEF33C9CC3}"/>
          </ac:spMkLst>
        </pc:spChg>
        <pc:spChg chg="add mod">
          <ac:chgData name="Ali, Syed Waqqas" userId="1b3a5f44-9498-4738-8c4e-8127257d744d" providerId="ADAL" clId="{47A5FD95-D490-45EC-95D9-B790786FFF74}" dt="2024-01-28T18:29:13.360" v="7078" actId="20577"/>
          <ac:spMkLst>
            <pc:docMk/>
            <pc:sldMk cId="3061477809" sldId="363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12" creationId="{C9D9DD6F-80D2-C729-1EB1-4397A1E15B69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1" creationId="{A7B9A329-6E53-006E-24B3-8E8D95913CAC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2" creationId="{7C16DD24-FC74-D6AE-F87F-311357C2ACDE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9" creationId="{55F562DC-D7CF-C60C-1CD9-AFB462613E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0" creationId="{17F849E1-BA39-2C70-CEAD-8079783100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1" creationId="{446BD87C-56B0-6286-AC99-DC60256F7D89}"/>
          </ac:cxnSpMkLst>
        </pc:cxnChg>
        <pc:cxnChg chg="del">
          <ac:chgData name="Ali, Syed Waqqas" userId="1b3a5f44-9498-4738-8c4e-8127257d744d" providerId="ADAL" clId="{47A5FD95-D490-45EC-95D9-B790786FFF74}" dt="2024-01-28T18:24:11.408" v="6776" actId="478"/>
          <ac:cxnSpMkLst>
            <pc:docMk/>
            <pc:sldMk cId="3061477809" sldId="363"/>
            <ac:cxnSpMk id="34" creationId="{466ED4E5-4FB2-63BC-4055-69FC25DF448B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6" creationId="{8E2B390E-95FA-2D1B-C52B-8F7D8681977D}"/>
          </ac:cxnSpMkLst>
        </pc:cxnChg>
        <pc:cxnChg chg="del">
          <ac:chgData name="Ali, Syed Waqqas" userId="1b3a5f44-9498-4738-8c4e-8127257d744d" providerId="ADAL" clId="{47A5FD95-D490-45EC-95D9-B790786FFF74}" dt="2024-01-28T18:24:23.643" v="6779" actId="478"/>
          <ac:cxnSpMkLst>
            <pc:docMk/>
            <pc:sldMk cId="3061477809" sldId="363"/>
            <ac:cxnSpMk id="38" creationId="{71DECCCC-1138-3553-F51D-DAF8D2163A5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1" creationId="{D7CDBC23-401C-7186-C576-925D9CD1F3A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2" creationId="{2565A107-891C-C0BE-CED5-A9793FDD3139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3" creationId="{E2751189-F2B1-3ED1-F14F-A036CA5EF3CD}"/>
          </ac:cxnSpMkLst>
        </pc:cxnChg>
        <pc:cxnChg chg="add mod">
          <ac:chgData name="Ali, Syed Waqqas" userId="1b3a5f44-9498-4738-8c4e-8127257d744d" providerId="ADAL" clId="{47A5FD95-D490-45EC-95D9-B790786FFF74}" dt="2024-01-28T18:24:49.849" v="6786" actId="1076"/>
          <ac:cxnSpMkLst>
            <pc:docMk/>
            <pc:sldMk cId="3061477809" sldId="363"/>
            <ac:cxnSpMk id="45" creationId="{214641EB-4F59-FAE1-45EA-FD9EC1872AAC}"/>
          </ac:cxnSpMkLst>
        </pc:cxnChg>
        <pc:cxnChg chg="add mod">
          <ac:chgData name="Ali, Syed Waqqas" userId="1b3a5f44-9498-4738-8c4e-8127257d744d" providerId="ADAL" clId="{47A5FD95-D490-45EC-95D9-B790786FFF74}" dt="2024-01-28T18:24:54.894" v="6788" actId="1076"/>
          <ac:cxnSpMkLst>
            <pc:docMk/>
            <pc:sldMk cId="3061477809" sldId="363"/>
            <ac:cxnSpMk id="46" creationId="{6BDB7A66-9EA1-9560-200F-330A37A58CE1}"/>
          </ac:cxnSpMkLst>
        </pc:cxnChg>
        <pc:cxnChg chg="add mod">
          <ac:chgData name="Ali, Syed Waqqas" userId="1b3a5f44-9498-4738-8c4e-8127257d744d" providerId="ADAL" clId="{47A5FD95-D490-45EC-95D9-B790786FFF74}" dt="2024-01-28T18:24:58.896" v="6790" actId="1076"/>
          <ac:cxnSpMkLst>
            <pc:docMk/>
            <pc:sldMk cId="3061477809" sldId="363"/>
            <ac:cxnSpMk id="47" creationId="{8F31B187-81D7-F0ED-D99A-AFDA99D48D36}"/>
          </ac:cxnSpMkLst>
        </pc:cxnChg>
      </pc:sldChg>
      <pc:sldChg chg="addSp modSp add mod">
        <pc:chgData name="Ali, Syed Waqqas" userId="1b3a5f44-9498-4738-8c4e-8127257d744d" providerId="ADAL" clId="{47A5FD95-D490-45EC-95D9-B790786FFF74}" dt="2024-01-28T18:29:26.263" v="7086" actId="20577"/>
        <pc:sldMkLst>
          <pc:docMk/>
          <pc:sldMk cId="426556849" sldId="364"/>
        </pc:sldMkLst>
        <pc:spChg chg="mod">
          <ac:chgData name="Ali, Syed Waqqas" userId="1b3a5f44-9498-4738-8c4e-8127257d744d" providerId="ADAL" clId="{47A5FD95-D490-45EC-95D9-B790786FFF74}" dt="2024-01-28T18:29:26.263" v="7086" actId="20577"/>
          <ac:spMkLst>
            <pc:docMk/>
            <pc:sldMk cId="426556849" sldId="3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26:59.044" v="6863" actId="20577"/>
          <ac:spMkLst>
            <pc:docMk/>
            <pc:sldMk cId="426556849" sldId="364"/>
            <ac:spMk id="12" creationId="{AE7378D3-17B0-3139-494B-E6CE7FD1F75A}"/>
          </ac:spMkLst>
        </pc:spChg>
        <pc:spChg chg="mod">
          <ac:chgData name="Ali, Syed Waqqas" userId="1b3a5f44-9498-4738-8c4e-8127257d744d" providerId="ADAL" clId="{47A5FD95-D490-45EC-95D9-B790786FFF74}" dt="2024-01-28T18:29:23.844" v="7082" actId="6549"/>
          <ac:spMkLst>
            <pc:docMk/>
            <pc:sldMk cId="426556849" sldId="364"/>
            <ac:spMk id="48" creationId="{BACB7E25-1C7F-DE9D-5F08-FA866A29DF13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157126799" sldId="364"/>
        </pc:sldMkLst>
      </pc:sldChg>
      <pc:sldChg chg="delSp modSp add mod">
        <pc:chgData name="Ali, Syed Waqqas" userId="1b3a5f44-9498-4738-8c4e-8127257d744d" providerId="ADAL" clId="{47A5FD95-D490-45EC-95D9-B790786FFF74}" dt="2024-01-28T18:29:55.441" v="7103" actId="20577"/>
        <pc:sldMkLst>
          <pc:docMk/>
          <pc:sldMk cId="931719610" sldId="365"/>
        </pc:sldMkLst>
        <pc:spChg chg="mod">
          <ac:chgData name="Ali, Syed Waqqas" userId="1b3a5f44-9498-4738-8c4e-8127257d744d" providerId="ADAL" clId="{47A5FD95-D490-45EC-95D9-B790786FFF74}" dt="2024-01-28T18:29:52.995" v="7099" actId="20577"/>
          <ac:spMkLst>
            <pc:docMk/>
            <pc:sldMk cId="931719610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29:48.106" v="7095" actId="20577"/>
          <ac:spMkLst>
            <pc:docMk/>
            <pc:sldMk cId="931719610" sldId="365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19.421" v="6876" actId="478"/>
          <ac:spMkLst>
            <pc:docMk/>
            <pc:sldMk cId="931719610" sldId="365"/>
            <ac:spMk id="39" creationId="{66B066B8-AAA9-0338-AA0A-F5394D4C70D4}"/>
          </ac:spMkLst>
        </pc:spChg>
        <pc:spChg chg="del">
          <ac:chgData name="Ali, Syed Waqqas" userId="1b3a5f44-9498-4738-8c4e-8127257d744d" providerId="ADAL" clId="{47A5FD95-D490-45EC-95D9-B790786FFF74}" dt="2024-01-28T18:27:08.492" v="6867" actId="478"/>
          <ac:spMkLst>
            <pc:docMk/>
            <pc:sldMk cId="931719610" sldId="365"/>
            <ac:spMk id="40" creationId="{8E7B01CE-A788-182F-1A2F-E3D64A004073}"/>
          </ac:spMkLst>
        </pc:spChg>
        <pc:spChg chg="mod">
          <ac:chgData name="Ali, Syed Waqqas" userId="1b3a5f44-9498-4738-8c4e-8127257d744d" providerId="ADAL" clId="{47A5FD95-D490-45EC-95D9-B790786FFF74}" dt="2024-01-28T18:27:13.920" v="6873" actId="20577"/>
          <ac:spMkLst>
            <pc:docMk/>
            <pc:sldMk cId="931719610" sldId="365"/>
            <ac:spMk id="44" creationId="{2DB3D30E-9903-3B0B-AB14-4997C3173953}"/>
          </ac:spMkLst>
        </pc:spChg>
        <pc:spChg chg="mod">
          <ac:chgData name="Ali, Syed Waqqas" userId="1b3a5f44-9498-4738-8c4e-8127257d744d" providerId="ADAL" clId="{47A5FD95-D490-45EC-95D9-B790786FFF74}" dt="2024-01-28T18:29:55.441" v="7103" actId="20577"/>
          <ac:spMkLst>
            <pc:docMk/>
            <pc:sldMk cId="931719610" sldId="365"/>
            <ac:spMk id="48" creationId="{BACB7E25-1C7F-DE9D-5F08-FA866A29DF13}"/>
          </ac:spMkLst>
        </pc:spChg>
        <pc:spChg chg="del">
          <ac:chgData name="Ali, Syed Waqqas" userId="1b3a5f44-9498-4738-8c4e-8127257d744d" providerId="ADAL" clId="{47A5FD95-D490-45EC-95D9-B790786FFF74}" dt="2024-01-28T18:27:16.069" v="6874" actId="478"/>
          <ac:spMkLst>
            <pc:docMk/>
            <pc:sldMk cId="931719610" sldId="365"/>
            <ac:spMk id="49" creationId="{6E30BE5F-3818-F64F-77CA-D0AEF33C9CC3}"/>
          </ac:spMkLst>
        </pc:spChg>
        <pc:spChg chg="del">
          <ac:chgData name="Ali, Syed Waqqas" userId="1b3a5f44-9498-4738-8c4e-8127257d744d" providerId="ADAL" clId="{47A5FD95-D490-45EC-95D9-B790786FFF74}" dt="2024-01-28T18:27:09.895" v="6869" actId="478"/>
          <ac:spMkLst>
            <pc:docMk/>
            <pc:sldMk cId="931719610" sldId="365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7:07.084" v="6865" actId="478"/>
          <ac:cxnSpMkLst>
            <pc:docMk/>
            <pc:sldMk cId="931719610" sldId="365"/>
            <ac:cxnSpMk id="41" creationId="{D7CDBC23-401C-7186-C576-925D9CD1F3A1}"/>
          </ac:cxnSpMkLst>
        </pc:cxnChg>
        <pc:cxnChg chg="del">
          <ac:chgData name="Ali, Syed Waqqas" userId="1b3a5f44-9498-4738-8c4e-8127257d744d" providerId="ADAL" clId="{47A5FD95-D490-45EC-95D9-B790786FFF74}" dt="2024-01-28T18:27:07.698" v="6866" actId="478"/>
          <ac:cxnSpMkLst>
            <pc:docMk/>
            <pc:sldMk cId="931719610" sldId="365"/>
            <ac:cxnSpMk id="42" creationId="{2565A107-891C-C0BE-CED5-A9793FDD3139}"/>
          </ac:cxnSpMkLst>
        </pc:cxnChg>
        <pc:cxnChg chg="del">
          <ac:chgData name="Ali, Syed Waqqas" userId="1b3a5f44-9498-4738-8c4e-8127257d744d" providerId="ADAL" clId="{47A5FD95-D490-45EC-95D9-B790786FFF74}" dt="2024-01-28T18:27:08.971" v="6868" actId="478"/>
          <ac:cxnSpMkLst>
            <pc:docMk/>
            <pc:sldMk cId="931719610" sldId="365"/>
            <ac:cxnSpMk id="46" creationId="{6BDB7A66-9EA1-9560-200F-330A37A58CE1}"/>
          </ac:cxnSpMkLst>
        </pc:cxnChg>
        <pc:cxnChg chg="del">
          <ac:chgData name="Ali, Syed Waqqas" userId="1b3a5f44-9498-4738-8c4e-8127257d744d" providerId="ADAL" clId="{47A5FD95-D490-45EC-95D9-B790786FFF74}" dt="2024-01-28T18:27:17.001" v="6875" actId="478"/>
          <ac:cxnSpMkLst>
            <pc:docMk/>
            <pc:sldMk cId="931719610" sldId="365"/>
            <ac:cxnSpMk id="47" creationId="{8F31B187-81D7-F0ED-D99A-AFDA99D48D36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99072389" sldId="36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810272245" sldId="366"/>
        </pc:sldMkLst>
      </pc:sldChg>
      <pc:sldChg chg="delSp modSp add mod">
        <pc:chgData name="Ali, Syed Waqqas" userId="1b3a5f44-9498-4738-8c4e-8127257d744d" providerId="ADAL" clId="{47A5FD95-D490-45EC-95D9-B790786FFF74}" dt="2024-01-28T18:30:47.378" v="7118" actId="20577"/>
        <pc:sldMkLst>
          <pc:docMk/>
          <pc:sldMk cId="2677206098" sldId="366"/>
        </pc:sldMkLst>
        <pc:spChg chg="mod">
          <ac:chgData name="Ali, Syed Waqqas" userId="1b3a5f44-9498-4738-8c4e-8127257d744d" providerId="ADAL" clId="{47A5FD95-D490-45EC-95D9-B790786FFF74}" dt="2024-01-28T18:30:47.378" v="7118" actId="20577"/>
          <ac:spMkLst>
            <pc:docMk/>
            <pc:sldMk cId="2677206098" sldId="366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30:02.943" v="7110" actId="20577"/>
          <ac:spMkLst>
            <pc:docMk/>
            <pc:sldMk cId="2677206098" sldId="366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35.510" v="6893" actId="478"/>
          <ac:spMkLst>
            <pc:docMk/>
            <pc:sldMk cId="2677206098" sldId="366"/>
            <ac:spMk id="16" creationId="{B01794B4-4788-C509-855C-3566F43C75B4}"/>
          </ac:spMkLst>
        </pc:spChg>
        <pc:spChg chg="del">
          <ac:chgData name="Ali, Syed Waqqas" userId="1b3a5f44-9498-4738-8c4e-8127257d744d" providerId="ADAL" clId="{47A5FD95-D490-45EC-95D9-B790786FFF74}" dt="2024-01-28T18:27:39.040" v="6896" actId="478"/>
          <ac:spMkLst>
            <pc:docMk/>
            <pc:sldMk cId="2677206098" sldId="366"/>
            <ac:spMk id="17" creationId="{6AD88895-DD04-16AE-5149-356A95D9F07D}"/>
          </ac:spMkLst>
        </pc:spChg>
        <pc:spChg chg="mod">
          <ac:chgData name="Ali, Syed Waqqas" userId="1b3a5f44-9498-4738-8c4e-8127257d744d" providerId="ADAL" clId="{47A5FD95-D490-45EC-95D9-B790786FFF74}" dt="2024-01-28T18:30:07.135" v="7114" actId="20577"/>
          <ac:spMkLst>
            <pc:docMk/>
            <pc:sldMk cId="2677206098" sldId="366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7:33.217" v="6891" actId="478"/>
          <ac:spMkLst>
            <pc:docMk/>
            <pc:sldMk cId="2677206098" sldId="366"/>
            <ac:spMk id="44" creationId="{2DB3D30E-9903-3B0B-AB14-4997C3173953}"/>
          </ac:spMkLst>
        </pc:spChg>
        <pc:spChg chg="del">
          <ac:chgData name="Ali, Syed Waqqas" userId="1b3a5f44-9498-4738-8c4e-8127257d744d" providerId="ADAL" clId="{47A5FD95-D490-45EC-95D9-B790786FFF74}" dt="2024-01-28T18:27:41.925" v="6898" actId="478"/>
          <ac:spMkLst>
            <pc:docMk/>
            <pc:sldMk cId="2677206098" sldId="366"/>
            <ac:spMk id="48" creationId="{BACB7E25-1C7F-DE9D-5F08-FA866A29DF13}"/>
          </ac:spMkLst>
        </pc:spChg>
        <pc:cxnChg chg="del">
          <ac:chgData name="Ali, Syed Waqqas" userId="1b3a5f44-9498-4738-8c4e-8127257d744d" providerId="ADAL" clId="{47A5FD95-D490-45EC-95D9-B790786FFF74}" dt="2024-01-28T18:27:36.087" v="6894" actId="478"/>
          <ac:cxnSpMkLst>
            <pc:docMk/>
            <pc:sldMk cId="2677206098" sldId="366"/>
            <ac:cxnSpMk id="18" creationId="{78F00BC4-464A-8367-9133-015872F06A7A}"/>
          </ac:cxnSpMkLst>
        </pc:cxnChg>
        <pc:cxnChg chg="del">
          <ac:chgData name="Ali, Syed Waqqas" userId="1b3a5f44-9498-4738-8c4e-8127257d744d" providerId="ADAL" clId="{47A5FD95-D490-45EC-95D9-B790786FFF74}" dt="2024-01-28T18:27:37.071" v="6895" actId="478"/>
          <ac:cxnSpMkLst>
            <pc:docMk/>
            <pc:sldMk cId="2677206098" sldId="366"/>
            <ac:cxnSpMk id="19" creationId="{E084D109-DF36-4522-59FC-F001A84A1029}"/>
          </ac:cxnSpMkLst>
        </pc:cxnChg>
        <pc:cxnChg chg="del">
          <ac:chgData name="Ali, Syed Waqqas" userId="1b3a5f44-9498-4738-8c4e-8127257d744d" providerId="ADAL" clId="{47A5FD95-D490-45EC-95D9-B790786FFF74}" dt="2024-01-28T18:27:33.979" v="6892" actId="478"/>
          <ac:cxnSpMkLst>
            <pc:docMk/>
            <pc:sldMk cId="2677206098" sldId="366"/>
            <ac:cxnSpMk id="43" creationId="{E2751189-F2B1-3ED1-F14F-A036CA5EF3CD}"/>
          </ac:cxnSpMkLst>
        </pc:cxnChg>
        <pc:cxnChg chg="del">
          <ac:chgData name="Ali, Syed Waqqas" userId="1b3a5f44-9498-4738-8c4e-8127257d744d" providerId="ADAL" clId="{47A5FD95-D490-45EC-95D9-B790786FFF74}" dt="2024-01-28T18:27:39.580" v="6897" actId="478"/>
          <ac:cxnSpMkLst>
            <pc:docMk/>
            <pc:sldMk cId="2677206098" sldId="366"/>
            <ac:cxnSpMk id="45" creationId="{214641EB-4F59-FAE1-45EA-FD9EC1872AAC}"/>
          </ac:cxnSpMkLst>
        </pc:cxnChg>
      </pc:sldChg>
      <pc:sldChg chg="modSp add mod">
        <pc:chgData name="Ali, Syed Waqqas" userId="1b3a5f44-9498-4738-8c4e-8127257d744d" providerId="ADAL" clId="{47A5FD95-D490-45EC-95D9-B790786FFF74}" dt="2024-01-28T18:41:16.684" v="7268" actId="20577"/>
        <pc:sldMkLst>
          <pc:docMk/>
          <pc:sldMk cId="3528446812" sldId="367"/>
        </pc:sldMkLst>
        <pc:spChg chg="mod">
          <ac:chgData name="Ali, Syed Waqqas" userId="1b3a5f44-9498-4738-8c4e-8127257d744d" providerId="ADAL" clId="{47A5FD95-D490-45EC-95D9-B790786FFF74}" dt="2024-01-28T18:27:58.169" v="6931" actId="20577"/>
          <ac:spMkLst>
            <pc:docMk/>
            <pc:sldMk cId="3528446812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1:16.684" v="7268" actId="20577"/>
          <ac:spMkLst>
            <pc:docMk/>
            <pc:sldMk cId="3528446812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434994" sldId="367"/>
        </pc:sldMkLst>
      </pc:sldChg>
      <pc:sldChg chg="modSp add mod">
        <pc:chgData name="Ali, Syed Waqqas" userId="1b3a5f44-9498-4738-8c4e-8127257d744d" providerId="ADAL" clId="{47A5FD95-D490-45EC-95D9-B790786FFF74}" dt="2024-01-28T18:43:34.988" v="7611" actId="20577"/>
        <pc:sldMkLst>
          <pc:docMk/>
          <pc:sldMk cId="1064371886" sldId="368"/>
        </pc:sldMkLst>
        <pc:spChg chg="mod">
          <ac:chgData name="Ali, Syed Waqqas" userId="1b3a5f44-9498-4738-8c4e-8127257d744d" providerId="ADAL" clId="{47A5FD95-D490-45EC-95D9-B790786FFF74}" dt="2024-01-28T18:42:24.905" v="7305" actId="20577"/>
          <ac:spMkLst>
            <pc:docMk/>
            <pc:sldMk cId="1064371886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3:34.988" v="7611" actId="20577"/>
          <ac:spMkLst>
            <pc:docMk/>
            <pc:sldMk cId="1064371886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50881931" sldId="368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7678508" sldId="369"/>
        </pc:sldMkLst>
      </pc:sldChg>
      <pc:sldChg chg="modSp add mod">
        <pc:chgData name="Ali, Syed Waqqas" userId="1b3a5f44-9498-4738-8c4e-8127257d744d" providerId="ADAL" clId="{47A5FD95-D490-45EC-95D9-B790786FFF74}" dt="2024-01-28T18:40:37.011" v="7174" actId="20577"/>
        <pc:sldMkLst>
          <pc:docMk/>
          <pc:sldMk cId="2566097936" sldId="369"/>
        </pc:sldMkLst>
        <pc:spChg chg="mod">
          <ac:chgData name="Ali, Syed Waqqas" userId="1b3a5f44-9498-4738-8c4e-8127257d744d" providerId="ADAL" clId="{47A5FD95-D490-45EC-95D9-B790786FFF74}" dt="2024-01-28T18:40:37.011" v="7174" actId="20577"/>
          <ac:spMkLst>
            <pc:docMk/>
            <pc:sldMk cId="2566097936" sldId="36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6712395" sldId="370"/>
        </pc:sldMkLst>
      </pc:sldChg>
      <pc:sldChg chg="modSp add mod">
        <pc:chgData name="Ali, Syed Waqqas" userId="1b3a5f44-9498-4738-8c4e-8127257d744d" providerId="ADAL" clId="{47A5FD95-D490-45EC-95D9-B790786FFF74}" dt="2024-01-28T18:44:50.455" v="7713" actId="20577"/>
        <pc:sldMkLst>
          <pc:docMk/>
          <pc:sldMk cId="3642618203" sldId="370"/>
        </pc:sldMkLst>
        <pc:spChg chg="mod">
          <ac:chgData name="Ali, Syed Waqqas" userId="1b3a5f44-9498-4738-8c4e-8127257d744d" providerId="ADAL" clId="{47A5FD95-D490-45EC-95D9-B790786FFF74}" dt="2024-01-28T18:44:50.455" v="7713" actId="20577"/>
          <ac:spMkLst>
            <pc:docMk/>
            <pc:sldMk cId="3642618203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27919017" sldId="371"/>
        </pc:sldMkLst>
      </pc:sldChg>
      <pc:sldChg chg="modSp add mod">
        <pc:chgData name="Ali, Syed Waqqas" userId="1b3a5f44-9498-4738-8c4e-8127257d744d" providerId="ADAL" clId="{47A5FD95-D490-45EC-95D9-B790786FFF74}" dt="2024-01-28T18:46:51.066" v="7953" actId="6549"/>
        <pc:sldMkLst>
          <pc:docMk/>
          <pc:sldMk cId="4269564070" sldId="371"/>
        </pc:sldMkLst>
        <pc:spChg chg="mod">
          <ac:chgData name="Ali, Syed Waqqas" userId="1b3a5f44-9498-4738-8c4e-8127257d744d" providerId="ADAL" clId="{47A5FD95-D490-45EC-95D9-B790786FFF74}" dt="2024-01-28T18:46:51.066" v="7953" actId="6549"/>
          <ac:spMkLst>
            <pc:docMk/>
            <pc:sldMk cId="4269564070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563694675" sldId="372"/>
        </pc:sldMkLst>
      </pc:sldChg>
      <pc:sldChg chg="modSp add mod">
        <pc:chgData name="Ali, Syed Waqqas" userId="1b3a5f44-9498-4738-8c4e-8127257d744d" providerId="ADAL" clId="{47A5FD95-D490-45EC-95D9-B790786FFF74}" dt="2024-01-28T18:46:00.612" v="7819" actId="20577"/>
        <pc:sldMkLst>
          <pc:docMk/>
          <pc:sldMk cId="4255467814" sldId="372"/>
        </pc:sldMkLst>
        <pc:spChg chg="mod">
          <ac:chgData name="Ali, Syed Waqqas" userId="1b3a5f44-9498-4738-8c4e-8127257d744d" providerId="ADAL" clId="{47A5FD95-D490-45EC-95D9-B790786FFF74}" dt="2024-01-28T18:46:00.612" v="7819" actId="20577"/>
          <ac:spMkLst>
            <pc:docMk/>
            <pc:sldMk cId="4255467814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47:06.495" v="7991" actId="20577"/>
        <pc:sldMkLst>
          <pc:docMk/>
          <pc:sldMk cId="459013536" sldId="373"/>
        </pc:sldMkLst>
        <pc:spChg chg="mod">
          <ac:chgData name="Ali, Syed Waqqas" userId="1b3a5f44-9498-4738-8c4e-8127257d744d" providerId="ADAL" clId="{47A5FD95-D490-45EC-95D9-B790786FFF74}" dt="2024-01-28T18:47:06.495" v="7991" actId="20577"/>
          <ac:spMkLst>
            <pc:docMk/>
            <pc:sldMk cId="45901353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84154689" sldId="373"/>
        </pc:sldMkLst>
      </pc:sldChg>
      <pc:sldChg chg="modSp add mod">
        <pc:chgData name="Ali, Syed Waqqas" userId="1b3a5f44-9498-4738-8c4e-8127257d744d" providerId="ADAL" clId="{47A5FD95-D490-45EC-95D9-B790786FFF74}" dt="2024-01-28T18:49:11.200" v="8325" actId="20577"/>
        <pc:sldMkLst>
          <pc:docMk/>
          <pc:sldMk cId="1916037703" sldId="374"/>
        </pc:sldMkLst>
        <pc:spChg chg="mod">
          <ac:chgData name="Ali, Syed Waqqas" userId="1b3a5f44-9498-4738-8c4e-8127257d744d" providerId="ADAL" clId="{47A5FD95-D490-45EC-95D9-B790786FFF74}" dt="2024-01-28T18:47:47.382" v="8014" actId="403"/>
          <ac:spMkLst>
            <pc:docMk/>
            <pc:sldMk cId="1916037703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9:11.200" v="8325" actId="20577"/>
          <ac:spMkLst>
            <pc:docMk/>
            <pc:sldMk cId="1916037703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852942467" sldId="374"/>
        </pc:sldMkLst>
      </pc:sldChg>
      <pc:sldChg chg="modSp add mod">
        <pc:chgData name="Ali, Syed Waqqas" userId="1b3a5f44-9498-4738-8c4e-8127257d744d" providerId="ADAL" clId="{47A5FD95-D490-45EC-95D9-B790786FFF74}" dt="2024-01-28T18:53:10.211" v="8601" actId="20577"/>
        <pc:sldMkLst>
          <pc:docMk/>
          <pc:sldMk cId="1902631804" sldId="375"/>
        </pc:sldMkLst>
        <pc:spChg chg="mod">
          <ac:chgData name="Ali, Syed Waqqas" userId="1b3a5f44-9498-4738-8c4e-8127257d744d" providerId="ADAL" clId="{47A5FD95-D490-45EC-95D9-B790786FFF74}" dt="2024-01-28T18:53:10.211" v="8601" actId="20577"/>
          <ac:spMkLst>
            <pc:docMk/>
            <pc:sldMk cId="1902631804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21278543" sldId="375"/>
        </pc:sldMkLst>
      </pc:sldChg>
      <pc:sldChg chg="modSp add mod">
        <pc:chgData name="Ali, Syed Waqqas" userId="1b3a5f44-9498-4738-8c4e-8127257d744d" providerId="ADAL" clId="{47A5FD95-D490-45EC-95D9-B790786FFF74}" dt="2024-01-28T18:53:21.478" v="8611" actId="27636"/>
        <pc:sldMkLst>
          <pc:docMk/>
          <pc:sldMk cId="261071876" sldId="376"/>
        </pc:sldMkLst>
        <pc:spChg chg="mod">
          <ac:chgData name="Ali, Syed Waqqas" userId="1b3a5f44-9498-4738-8c4e-8127257d744d" providerId="ADAL" clId="{47A5FD95-D490-45EC-95D9-B790786FFF74}" dt="2024-01-28T18:53:21.478" v="8611" actId="27636"/>
          <ac:spMkLst>
            <pc:docMk/>
            <pc:sldMk cId="261071876" sldId="37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449519716" sldId="37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781360920" sldId="377"/>
        </pc:sldMkLst>
      </pc:sldChg>
      <pc:sldChg chg="modSp add mod">
        <pc:chgData name="Ali, Syed Waqqas" userId="1b3a5f44-9498-4738-8c4e-8127257d744d" providerId="ADAL" clId="{47A5FD95-D490-45EC-95D9-B790786FFF74}" dt="2024-01-28T18:57:01.435" v="8993" actId="20577"/>
        <pc:sldMkLst>
          <pc:docMk/>
          <pc:sldMk cId="1010184070" sldId="377"/>
        </pc:sldMkLst>
        <pc:spChg chg="mod">
          <ac:chgData name="Ali, Syed Waqqas" userId="1b3a5f44-9498-4738-8c4e-8127257d744d" providerId="ADAL" clId="{47A5FD95-D490-45EC-95D9-B790786FFF74}" dt="2024-01-28T18:57:01.435" v="8993" actId="20577"/>
          <ac:spMkLst>
            <pc:docMk/>
            <pc:sldMk cId="101018407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6:49.061" v="8974" actId="2711"/>
          <ac:spMkLst>
            <pc:docMk/>
            <pc:sldMk cId="101018407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57:14.257" v="9076" actId="20577"/>
        <pc:sldMkLst>
          <pc:docMk/>
          <pc:sldMk cId="1128182627" sldId="378"/>
        </pc:sldMkLst>
        <pc:spChg chg="mod">
          <ac:chgData name="Ali, Syed Waqqas" userId="1b3a5f44-9498-4738-8c4e-8127257d744d" providerId="ADAL" clId="{47A5FD95-D490-45EC-95D9-B790786FFF74}" dt="2024-01-28T18:57:14.257" v="9076" actId="20577"/>
          <ac:spMkLst>
            <pc:docMk/>
            <pc:sldMk cId="1128182627" sldId="37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66653037" sldId="378"/>
        </pc:sldMkLst>
      </pc:sldChg>
      <pc:sldChg chg="modSp add mod">
        <pc:chgData name="Ali, Syed Waqqas" userId="1b3a5f44-9498-4738-8c4e-8127257d744d" providerId="ADAL" clId="{47A5FD95-D490-45EC-95D9-B790786FFF74}" dt="2024-01-28T18:58:12.731" v="9276" actId="20577"/>
        <pc:sldMkLst>
          <pc:docMk/>
          <pc:sldMk cId="7645743" sldId="379"/>
        </pc:sldMkLst>
        <pc:spChg chg="mod">
          <ac:chgData name="Ali, Syed Waqqas" userId="1b3a5f44-9498-4738-8c4e-8127257d744d" providerId="ADAL" clId="{47A5FD95-D490-45EC-95D9-B790786FFF74}" dt="2024-01-28T18:57:37.667" v="9097" actId="403"/>
          <ac:spMkLst>
            <pc:docMk/>
            <pc:sldMk cId="7645743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8:12.731" v="9276" actId="20577"/>
          <ac:spMkLst>
            <pc:docMk/>
            <pc:sldMk cId="7645743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9259375" sldId="379"/>
        </pc:sldMkLst>
      </pc:sldChg>
      <pc:sldChg chg="modSp add mod">
        <pc:chgData name="Ali, Syed Waqqas" userId="1b3a5f44-9498-4738-8c4e-8127257d744d" providerId="ADAL" clId="{47A5FD95-D490-45EC-95D9-B790786FFF74}" dt="2024-01-28T18:58:30.189" v="9289" actId="20577"/>
        <pc:sldMkLst>
          <pc:docMk/>
          <pc:sldMk cId="1181120601" sldId="380"/>
        </pc:sldMkLst>
        <pc:spChg chg="mod">
          <ac:chgData name="Ali, Syed Waqqas" userId="1b3a5f44-9498-4738-8c4e-8127257d744d" providerId="ADAL" clId="{47A5FD95-D490-45EC-95D9-B790786FFF74}" dt="2024-01-28T18:58:30.189" v="9289" actId="20577"/>
          <ac:spMkLst>
            <pc:docMk/>
            <pc:sldMk cId="1181120601" sldId="38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69934401" sldId="380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02905853" sldId="381"/>
        </pc:sldMkLst>
      </pc:sldChg>
      <pc:sldChg chg="modSp add mod">
        <pc:chgData name="Ali, Syed Waqqas" userId="1b3a5f44-9498-4738-8c4e-8127257d744d" providerId="ADAL" clId="{47A5FD95-D490-45EC-95D9-B790786FFF74}" dt="2024-01-28T18:59:52.963" v="9492" actId="20577"/>
        <pc:sldMkLst>
          <pc:docMk/>
          <pc:sldMk cId="2923043488" sldId="381"/>
        </pc:sldMkLst>
        <pc:spChg chg="mod">
          <ac:chgData name="Ali, Syed Waqqas" userId="1b3a5f44-9498-4738-8c4e-8127257d744d" providerId="ADAL" clId="{47A5FD95-D490-45EC-95D9-B790786FFF74}" dt="2024-01-28T18:59:52.963" v="9492" actId="20577"/>
          <ac:spMkLst>
            <pc:docMk/>
            <pc:sldMk cId="2923043488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9:06.809" v="9481" actId="20577"/>
          <ac:spMkLst>
            <pc:docMk/>
            <pc:sldMk cId="2923043488" sldId="38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00:29.130" v="9534" actId="22"/>
        <pc:sldMkLst>
          <pc:docMk/>
          <pc:sldMk cId="191326488" sldId="382"/>
        </pc:sldMkLst>
        <pc:spChg chg="mod">
          <ac:chgData name="Ali, Syed Waqqas" userId="1b3a5f44-9498-4738-8c4e-8127257d744d" providerId="ADAL" clId="{47A5FD95-D490-45EC-95D9-B790786FFF74}" dt="2024-01-28T18:59:59.990" v="9533" actId="20577"/>
          <ac:spMkLst>
            <pc:docMk/>
            <pc:sldMk cId="191326488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19:00:29.130" v="9534" actId="22"/>
          <ac:spMkLst>
            <pc:docMk/>
            <pc:sldMk cId="191326488" sldId="38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7A5FD95-D490-45EC-95D9-B790786FFF74}" dt="2024-01-28T19:00:29.130" v="9534" actId="22"/>
          <ac:picMkLst>
            <pc:docMk/>
            <pc:sldMk cId="191326488" sldId="382"/>
            <ac:picMk id="10" creationId="{8AEAD5E2-5484-2757-472D-8BB7DFC11D79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6491755" sldId="383"/>
        </pc:sldMkLst>
      </pc:sldChg>
      <pc:sldChg chg="modSp add mod">
        <pc:chgData name="Ali, Syed Waqqas" userId="1b3a5f44-9498-4738-8c4e-8127257d744d" providerId="ADAL" clId="{47A5FD95-D490-45EC-95D9-B790786FFF74}" dt="2024-01-28T19:03:47.653" v="9828" actId="2711"/>
        <pc:sldMkLst>
          <pc:docMk/>
          <pc:sldMk cId="1984895948" sldId="383"/>
        </pc:sldMkLst>
        <pc:spChg chg="mod">
          <ac:chgData name="Ali, Syed Waqqas" userId="1b3a5f44-9498-4738-8c4e-8127257d744d" providerId="ADAL" clId="{47A5FD95-D490-45EC-95D9-B790786FFF74}" dt="2024-01-28T19:00:55.847" v="9587" actId="20577"/>
          <ac:spMkLst>
            <pc:docMk/>
            <pc:sldMk cId="1984895948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3:47.653" v="9828" actId="2711"/>
          <ac:spMkLst>
            <pc:docMk/>
            <pc:sldMk cId="1984895948" sldId="38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7A5FD95-D490-45EC-95D9-B790786FFF74}" dt="2024-01-28T19:04:11.662" v="9850" actId="47"/>
        <pc:sldMkLst>
          <pc:docMk/>
          <pc:sldMk cId="957155295" sldId="384"/>
        </pc:sldMkLst>
        <pc:spChg chg="mod">
          <ac:chgData name="Ali, Syed Waqqas" userId="1b3a5f44-9498-4738-8c4e-8127257d744d" providerId="ADAL" clId="{47A5FD95-D490-45EC-95D9-B790786FFF74}" dt="2024-01-28T19:03:59.989" v="9845" actId="20577"/>
          <ac:spMkLst>
            <pc:docMk/>
            <pc:sldMk cId="957155295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4:09.269" v="9849" actId="20577"/>
          <ac:spMkLst>
            <pc:docMk/>
            <pc:sldMk cId="957155295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05:48.056" v="10302" actId="2711"/>
        <pc:sldMkLst>
          <pc:docMk/>
          <pc:sldMk cId="2518509692" sldId="384"/>
        </pc:sldMkLst>
        <pc:spChg chg="mod">
          <ac:chgData name="Ali, Syed Waqqas" userId="1b3a5f44-9498-4738-8c4e-8127257d744d" providerId="ADAL" clId="{47A5FD95-D490-45EC-95D9-B790786FFF74}" dt="2024-01-28T19:04:32.197" v="9880" actId="20577"/>
          <ac:spMkLst>
            <pc:docMk/>
            <pc:sldMk cId="2518509692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5:48.056" v="10302" actId="2711"/>
          <ac:spMkLst>
            <pc:docMk/>
            <pc:sldMk cId="2518509692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99813288" sldId="38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90867673" sldId="385"/>
        </pc:sldMkLst>
      </pc:sldChg>
      <pc:sldChg chg="modSp add mod">
        <pc:chgData name="Ali, Syed Waqqas" userId="1b3a5f44-9498-4738-8c4e-8127257d744d" providerId="ADAL" clId="{47A5FD95-D490-45EC-95D9-B790786FFF74}" dt="2024-01-28T19:19:11.994" v="10847" actId="207"/>
        <pc:sldMkLst>
          <pc:docMk/>
          <pc:sldMk cId="2981237693" sldId="385"/>
        </pc:sldMkLst>
        <pc:spChg chg="mod">
          <ac:chgData name="Ali, Syed Waqqas" userId="1b3a5f44-9498-4738-8c4e-8127257d744d" providerId="ADAL" clId="{47A5FD95-D490-45EC-95D9-B790786FFF74}" dt="2024-01-28T19:06:01.965" v="10317" actId="20577"/>
          <ac:spMkLst>
            <pc:docMk/>
            <pc:sldMk cId="2981237693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19:11.994" v="10847" actId="207"/>
          <ac:spMkLst>
            <pc:docMk/>
            <pc:sldMk cId="2981237693" sldId="38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19:21:04.452" v="11052" actId="1076"/>
        <pc:sldMkLst>
          <pc:docMk/>
          <pc:sldMk cId="413465980" sldId="386"/>
        </pc:sldMkLst>
        <pc:spChg chg="mod">
          <ac:chgData name="Ali, Syed Waqqas" userId="1b3a5f44-9498-4738-8c4e-8127257d744d" providerId="ADAL" clId="{47A5FD95-D490-45EC-95D9-B790786FFF74}" dt="2024-01-28T19:20:05.442" v="10879" actId="20577"/>
          <ac:spMkLst>
            <pc:docMk/>
            <pc:sldMk cId="413465980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0:37.690" v="11046" actId="5793"/>
          <ac:spMkLst>
            <pc:docMk/>
            <pc:sldMk cId="413465980" sldId="38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0" creationId="{8A1A4AD0-6685-02D2-AD08-B9230958355C}"/>
          </ac:picMkLst>
        </pc:pic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2" creationId="{29FDE71F-FD45-A7AC-E033-E3457F378BF3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4374877" sldId="38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987615464" sldId="387"/>
        </pc:sldMkLst>
      </pc:sldChg>
      <pc:sldChg chg="modSp add mod">
        <pc:chgData name="Ali, Syed Waqqas" userId="1b3a5f44-9498-4738-8c4e-8127257d744d" providerId="ADAL" clId="{47A5FD95-D490-45EC-95D9-B790786FFF74}" dt="2024-01-28T19:21:39.597" v="11202" actId="20577"/>
        <pc:sldMkLst>
          <pc:docMk/>
          <pc:sldMk cId="3359645269" sldId="387"/>
        </pc:sldMkLst>
        <pc:spChg chg="mod">
          <ac:chgData name="Ali, Syed Waqqas" userId="1b3a5f44-9498-4738-8c4e-8127257d744d" providerId="ADAL" clId="{47A5FD95-D490-45EC-95D9-B790786FFF74}" dt="2024-01-28T19:21:20.829" v="11073" actId="5793"/>
          <ac:spMkLst>
            <pc:docMk/>
            <pc:sldMk cId="3359645269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1:39.597" v="11202" actId="20577"/>
          <ac:spMkLst>
            <pc:docMk/>
            <pc:sldMk cId="3359645269" sldId="38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3:39.718" v="11667" actId="2711"/>
        <pc:sldMkLst>
          <pc:docMk/>
          <pc:sldMk cId="3643389089" sldId="388"/>
        </pc:sldMkLst>
        <pc:spChg chg="mod">
          <ac:chgData name="Ali, Syed Waqqas" userId="1b3a5f44-9498-4738-8c4e-8127257d744d" providerId="ADAL" clId="{47A5FD95-D490-45EC-95D9-B790786FFF74}" dt="2024-01-28T19:21:47.176" v="11212" actId="20577"/>
          <ac:spMkLst>
            <pc:docMk/>
            <pc:sldMk cId="3643389089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3:39.718" v="11667" actId="2711"/>
          <ac:spMkLst>
            <pc:docMk/>
            <pc:sldMk cId="3643389089" sldId="38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5:27.925" v="12176" actId="20577"/>
        <pc:sldMkLst>
          <pc:docMk/>
          <pc:sldMk cId="523739989" sldId="389"/>
        </pc:sldMkLst>
        <pc:spChg chg="mod">
          <ac:chgData name="Ali, Syed Waqqas" userId="1b3a5f44-9498-4738-8c4e-8127257d744d" providerId="ADAL" clId="{47A5FD95-D490-45EC-95D9-B790786FFF74}" dt="2024-01-28T19:23:50.622" v="11672" actId="20577"/>
          <ac:spMkLst>
            <pc:docMk/>
            <pc:sldMk cId="523739989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5:27.925" v="12176" actId="20577"/>
          <ac:spMkLst>
            <pc:docMk/>
            <pc:sldMk cId="523739989" sldId="389"/>
            <ac:spMk id="3" creationId="{B3B2A76D-3F08-9C2B-C3E3-4A25DA409F80}"/>
          </ac:spMkLst>
        </pc:spChg>
      </pc:sldChg>
      <pc:sldChg chg="addSp delSp modSp add del mod">
        <pc:chgData name="Ali, Syed Waqqas" userId="1b3a5f44-9498-4738-8c4e-8127257d744d" providerId="ADAL" clId="{47A5FD95-D490-45EC-95D9-B790786FFF74}" dt="2024-01-28T19:26:50.227" v="12181" actId="47"/>
        <pc:sldMkLst>
          <pc:docMk/>
          <pc:sldMk cId="3335211610" sldId="390"/>
        </pc:sldMkLst>
        <pc:spChg chg="del">
          <ac:chgData name="Ali, Syed Waqqas" userId="1b3a5f44-9498-4738-8c4e-8127257d744d" providerId="ADAL" clId="{47A5FD95-D490-45EC-95D9-B790786FFF74}" dt="2024-01-28T19:26:03.654" v="12178" actId="22"/>
          <ac:spMkLst>
            <pc:docMk/>
            <pc:sldMk cId="3335211610" sldId="39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9:26:09.086" v="12179" actId="478"/>
          <ac:spMkLst>
            <pc:docMk/>
            <pc:sldMk cId="3335211610" sldId="390"/>
            <ac:spMk id="12" creationId="{8A4949E1-3E83-A337-2197-7459A7EE2CE2}"/>
          </ac:spMkLst>
        </pc:spChg>
        <pc:picChg chg="add del mod ord">
          <ac:chgData name="Ali, Syed Waqqas" userId="1b3a5f44-9498-4738-8c4e-8127257d744d" providerId="ADAL" clId="{47A5FD95-D490-45EC-95D9-B790786FFF74}" dt="2024-01-28T19:26:09.086" v="12179" actId="478"/>
          <ac:picMkLst>
            <pc:docMk/>
            <pc:sldMk cId="3335211610" sldId="390"/>
            <ac:picMk id="10" creationId="{6B8A42F2-BDF9-A0D4-1D02-53653C2684D6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27:28.775" v="12219" actId="403"/>
        <pc:sldMkLst>
          <pc:docMk/>
          <pc:sldMk cId="900396517" sldId="391"/>
        </pc:sldMkLst>
        <pc:spChg chg="mod">
          <ac:chgData name="Ali, Syed Waqqas" userId="1b3a5f44-9498-4738-8c4e-8127257d744d" providerId="ADAL" clId="{47A5FD95-D490-45EC-95D9-B790786FFF74}" dt="2024-01-28T19:26:53.285" v="12195" actId="20577"/>
          <ac:spMkLst>
            <pc:docMk/>
            <pc:sldMk cId="900396517" sldId="391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27:28.775" v="12219" actId="403"/>
          <ac:spMkLst>
            <pc:docMk/>
            <pc:sldMk cId="900396517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7:00.858" v="12196" actId="22"/>
          <ac:spMkLst>
            <pc:docMk/>
            <pc:sldMk cId="900396517" sldId="391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7:06.968" v="12198" actId="1076"/>
          <ac:picMkLst>
            <pc:docMk/>
            <pc:sldMk cId="900396517" sldId="391"/>
            <ac:picMk id="11" creationId="{638905AA-3838-D993-7E15-45A6D31D5D1B}"/>
          </ac:picMkLst>
        </pc:picChg>
      </pc:sldChg>
      <pc:sldChg chg="add">
        <pc:chgData name="Ali, Syed Waqqas" userId="1b3a5f44-9498-4738-8c4e-8127257d744d" providerId="ADAL" clId="{47A5FD95-D490-45EC-95D9-B790786FFF74}" dt="2024-01-28T19:27:52.679" v="12220"/>
        <pc:sldMkLst>
          <pc:docMk/>
          <pc:sldMk cId="60007333" sldId="392"/>
        </pc:sldMkLst>
      </pc:sldChg>
      <pc:sldChg chg="addSp delSp modSp add mod">
        <pc:chgData name="Ali, Syed Waqqas" userId="1b3a5f44-9498-4738-8c4e-8127257d744d" providerId="ADAL" clId="{47A5FD95-D490-45EC-95D9-B790786FFF74}" dt="2024-01-28T19:29:33.226" v="12243" actId="1076"/>
        <pc:sldMkLst>
          <pc:docMk/>
          <pc:sldMk cId="821601515" sldId="393"/>
        </pc:sldMkLst>
        <pc:spChg chg="mod">
          <ac:chgData name="Ali, Syed Waqqas" userId="1b3a5f44-9498-4738-8c4e-8127257d744d" providerId="ADAL" clId="{47A5FD95-D490-45EC-95D9-B790786FFF74}" dt="2024-01-28T19:29:27.765" v="12241" actId="120"/>
          <ac:spMkLst>
            <pc:docMk/>
            <pc:sldMk cId="821601515" sldId="393"/>
            <ac:spMk id="2" creationId="{7941C4D4-39FE-4935-5E75-41F4E4B94491}"/>
          </ac:spMkLst>
        </pc:spChg>
        <pc:spChg chg="del">
          <ac:chgData name="Ali, Syed Waqqas" userId="1b3a5f44-9498-4738-8c4e-8127257d744d" providerId="ADAL" clId="{47A5FD95-D490-45EC-95D9-B790786FFF74}" dt="2024-01-28T19:29:16.681" v="12237" actId="22"/>
          <ac:spMkLst>
            <pc:docMk/>
            <pc:sldMk cId="821601515" sldId="393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8:24.674" v="12236" actId="22"/>
          <ac:spMkLst>
            <pc:docMk/>
            <pc:sldMk cId="821601515" sldId="393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9:33.226" v="12243" actId="1076"/>
          <ac:picMkLst>
            <pc:docMk/>
            <pc:sldMk cId="821601515" sldId="393"/>
            <ac:picMk id="11" creationId="{8DDB1288-20E8-2C0D-B27E-B98E12CD18A9}"/>
          </ac:picMkLst>
        </pc:picChg>
        <pc:picChg chg="add mod ord">
          <ac:chgData name="Ali, Syed Waqqas" userId="1b3a5f44-9498-4738-8c4e-8127257d744d" providerId="ADAL" clId="{47A5FD95-D490-45EC-95D9-B790786FFF74}" dt="2024-01-28T19:29:20.980" v="12238" actId="14100"/>
          <ac:picMkLst>
            <pc:docMk/>
            <pc:sldMk cId="821601515" sldId="393"/>
            <ac:picMk id="13" creationId="{4E2DE361-B6A8-6634-96EB-EB616175CEA6}"/>
          </ac:picMkLst>
        </pc:picChg>
      </pc:sldChg>
      <pc:sldChg chg="modSp add mod ord">
        <pc:chgData name="Ali, Syed Waqqas" userId="1b3a5f44-9498-4738-8c4e-8127257d744d" providerId="ADAL" clId="{47A5FD95-D490-45EC-95D9-B790786FFF74}" dt="2024-01-28T19:35:57.459" v="12861"/>
        <pc:sldMkLst>
          <pc:docMk/>
          <pc:sldMk cId="3970657082" sldId="394"/>
        </pc:sldMkLst>
        <pc:spChg chg="mod">
          <ac:chgData name="Ali, Syed Waqqas" userId="1b3a5f44-9498-4738-8c4e-8127257d744d" providerId="ADAL" clId="{47A5FD95-D490-45EC-95D9-B790786FFF74}" dt="2024-01-28T19:31:21.593" v="12267" actId="20577"/>
          <ac:spMkLst>
            <pc:docMk/>
            <pc:sldMk cId="397065708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34:15.100" v="12859" actId="20577"/>
          <ac:spMkLst>
            <pc:docMk/>
            <pc:sldMk cId="3970657082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55:08.893" v="13347"/>
        <pc:sldMkLst>
          <pc:docMk/>
          <pc:sldMk cId="4039397574" sldId="395"/>
        </pc:sldMkLst>
        <pc:spChg chg="mod">
          <ac:chgData name="Ali, Syed Waqqas" userId="1b3a5f44-9498-4738-8c4e-8127257d744d" providerId="ADAL" clId="{47A5FD95-D490-45EC-95D9-B790786FFF74}" dt="2024-01-28T19:49:03.573" v="13169" actId="20577"/>
          <ac:spMkLst>
            <pc:docMk/>
            <pc:sldMk cId="4039397574" sldId="395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58.858" v="13344" actId="5793"/>
          <ac:spMkLst>
            <pc:docMk/>
            <pc:sldMk cId="4039397574" sldId="395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19:55:08.893" v="13347"/>
          <ac:spMkLst>
            <pc:docMk/>
            <pc:sldMk cId="4039397574" sldId="395"/>
            <ac:spMk id="4" creationId="{49959AFF-12A6-2BF9-0391-BF2E7E44A9BF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55:54.157" v="13351" actId="1076"/>
        <pc:sldMkLst>
          <pc:docMk/>
          <pc:sldMk cId="2637923455" sldId="396"/>
        </pc:sldMkLst>
        <pc:spChg chg="mod">
          <ac:chgData name="Ali, Syed Waqqas" userId="1b3a5f44-9498-4738-8c4e-8127257d744d" providerId="ADAL" clId="{47A5FD95-D490-45EC-95D9-B790786FFF74}" dt="2024-01-28T19:54:56.787" v="13343" actId="5793"/>
          <ac:spMkLst>
            <pc:docMk/>
            <pc:sldMk cId="2637923455" sldId="396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47A5FD95-D490-45EC-95D9-B790786FFF74}" dt="2024-01-28T19:55:47.131" v="13349" actId="22"/>
          <ac:spMkLst>
            <pc:docMk/>
            <pc:sldMk cId="2637923455" sldId="396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55:54.157" v="13351" actId="1076"/>
          <ac:picMkLst>
            <pc:docMk/>
            <pc:sldMk cId="2637923455" sldId="396"/>
            <ac:picMk id="11" creationId="{AD782491-1DA2-ABFD-B881-AAD385DD6C8C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4.237" v="13342" actId="5793"/>
        <pc:sldMkLst>
          <pc:docMk/>
          <pc:sldMk cId="1273725445" sldId="397"/>
        </pc:sldMkLst>
        <pc:spChg chg="mod">
          <ac:chgData name="Ali, Syed Waqqas" userId="1b3a5f44-9498-4738-8c4e-8127257d744d" providerId="ADAL" clId="{47A5FD95-D490-45EC-95D9-B790786FFF74}" dt="2024-01-28T19:54:54.237" v="13342" actId="5793"/>
          <ac:spMkLst>
            <pc:docMk/>
            <pc:sldMk cId="1273725445" sldId="397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44:31.358" v="13134" actId="22"/>
          <ac:spMkLst>
            <pc:docMk/>
            <pc:sldMk cId="1273725445" sldId="397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44:38.879" v="13136" actId="1076"/>
          <ac:picMkLst>
            <pc:docMk/>
            <pc:sldMk cId="1273725445" sldId="397"/>
            <ac:picMk id="11" creationId="{B0C477DF-98A8-019C-9612-E7FB5D38F8AA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2.459" v="13341" actId="5793"/>
        <pc:sldMkLst>
          <pc:docMk/>
          <pc:sldMk cId="3625473594" sldId="398"/>
        </pc:sldMkLst>
        <pc:spChg chg="mod">
          <ac:chgData name="Ali, Syed Waqqas" userId="1b3a5f44-9498-4738-8c4e-8127257d744d" providerId="ADAL" clId="{47A5FD95-D490-45EC-95D9-B790786FFF74}" dt="2024-01-28T19:54:52.459" v="13341" actId="5793"/>
          <ac:spMkLst>
            <pc:docMk/>
            <pc:sldMk cId="3625473594" sldId="398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47:16.729" v="13143" actId="22"/>
          <ac:spMkLst>
            <pc:docMk/>
            <pc:sldMk cId="3625473594" sldId="398"/>
            <ac:spMk id="10" creationId="{31807A28-346D-45C2-BF66-CD8D042AFE6C}"/>
          </ac:spMkLst>
        </pc:spChg>
        <pc:picChg chg="del">
          <ac:chgData name="Ali, Syed Waqqas" userId="1b3a5f44-9498-4738-8c4e-8127257d744d" providerId="ADAL" clId="{47A5FD95-D490-45EC-95D9-B790786FFF74}" dt="2024-01-28T19:47:03.917" v="13142" actId="478"/>
          <ac:picMkLst>
            <pc:docMk/>
            <pc:sldMk cId="3625473594" sldId="398"/>
            <ac:picMk id="11" creationId="{B0C477DF-98A8-019C-9612-E7FB5D38F8AA}"/>
          </ac:picMkLst>
        </pc:picChg>
        <pc:picChg chg="add mod ord">
          <ac:chgData name="Ali, Syed Waqqas" userId="1b3a5f44-9498-4738-8c4e-8127257d744d" providerId="ADAL" clId="{47A5FD95-D490-45EC-95D9-B790786FFF74}" dt="2024-01-28T19:47:23.742" v="13146" actId="1076"/>
          <ac:picMkLst>
            <pc:docMk/>
            <pc:sldMk cId="3625473594" sldId="398"/>
            <ac:picMk id="13" creationId="{7F38EA17-4083-722D-1897-AA2E9FEDF168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49.743" v="13340" actId="5793"/>
        <pc:sldMkLst>
          <pc:docMk/>
          <pc:sldMk cId="611721724" sldId="399"/>
        </pc:sldMkLst>
        <pc:spChg chg="mod">
          <ac:chgData name="Ali, Syed Waqqas" userId="1b3a5f44-9498-4738-8c4e-8127257d744d" providerId="ADAL" clId="{47A5FD95-D490-45EC-95D9-B790786FFF74}" dt="2024-01-28T19:50:59.883" v="13173" actId="120"/>
          <ac:spMkLst>
            <pc:docMk/>
            <pc:sldMk cId="611721724" sldId="399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49.743" v="13340" actId="5793"/>
          <ac:spMkLst>
            <pc:docMk/>
            <pc:sldMk cId="611721724" sldId="399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50:56.814" v="13172" actId="22"/>
          <ac:spMkLst>
            <pc:docMk/>
            <pc:sldMk cId="611721724" sldId="399"/>
            <ac:spMk id="10" creationId="{44E6F5AC-B3EE-E608-1622-969AFE737D5F}"/>
          </ac:spMkLst>
        </pc:spChg>
        <pc:spChg chg="add del mod">
          <ac:chgData name="Ali, Syed Waqqas" userId="1b3a5f44-9498-4738-8c4e-8127257d744d" providerId="ADAL" clId="{47A5FD95-D490-45EC-95D9-B790786FFF74}" dt="2024-01-28T19:51:23.050" v="13177" actId="22"/>
          <ac:spMkLst>
            <pc:docMk/>
            <pc:sldMk cId="611721724" sldId="399"/>
            <ac:spMk id="15" creationId="{467AB6BB-38B2-9E4C-4ECE-9C4D84B6E96D}"/>
          </ac:spMkLst>
        </pc:spChg>
        <pc:picChg chg="add del mod ord">
          <ac:chgData name="Ali, Syed Waqqas" userId="1b3a5f44-9498-4738-8c4e-8127257d744d" providerId="ADAL" clId="{47A5FD95-D490-45EC-95D9-B790786FFF74}" dt="2024-01-28T19:51:21.531" v="13176" actId="478"/>
          <ac:picMkLst>
            <pc:docMk/>
            <pc:sldMk cId="611721724" sldId="399"/>
            <ac:picMk id="12" creationId="{F31D029B-61BB-9B66-F5FB-3D78A1FAE587}"/>
          </ac:picMkLst>
        </pc:picChg>
        <pc:picChg chg="del">
          <ac:chgData name="Ali, Syed Waqqas" userId="1b3a5f44-9498-4738-8c4e-8127257d744d" providerId="ADAL" clId="{47A5FD95-D490-45EC-95D9-B790786FFF74}" dt="2024-01-28T19:50:55.566" v="13171" actId="478"/>
          <ac:picMkLst>
            <pc:docMk/>
            <pc:sldMk cId="611721724" sldId="399"/>
            <ac:picMk id="13" creationId="{7F38EA17-4083-722D-1897-AA2E9FEDF168}"/>
          </ac:picMkLst>
        </pc:picChg>
        <pc:picChg chg="add mod ord">
          <ac:chgData name="Ali, Syed Waqqas" userId="1b3a5f44-9498-4738-8c4e-8127257d744d" providerId="ADAL" clId="{47A5FD95-D490-45EC-95D9-B790786FFF74}" dt="2024-01-28T19:51:28.808" v="13179" actId="1076"/>
          <ac:picMkLst>
            <pc:docMk/>
            <pc:sldMk cId="611721724" sldId="399"/>
            <ac:picMk id="17" creationId="{D7EC5EF0-08B1-6C40-2DBB-8A803DACFC8F}"/>
          </ac:picMkLst>
        </pc:picChg>
      </pc:sldChg>
      <pc:sldChg chg="modSp add mod">
        <pc:chgData name="Ali, Syed Waqqas" userId="1b3a5f44-9498-4738-8c4e-8127257d744d" providerId="ADAL" clId="{47A5FD95-D490-45EC-95D9-B790786FFF74}" dt="2024-01-28T19:58:07.453" v="13737" actId="20577"/>
        <pc:sldMkLst>
          <pc:docMk/>
          <pc:sldMk cId="3385482506" sldId="400"/>
        </pc:sldMkLst>
        <pc:spChg chg="mod">
          <ac:chgData name="Ali, Syed Waqqas" userId="1b3a5f44-9498-4738-8c4e-8127257d744d" providerId="ADAL" clId="{47A5FD95-D490-45EC-95D9-B790786FFF74}" dt="2024-01-28T19:57:09.956" v="13367" actId="20577"/>
          <ac:spMkLst>
            <pc:docMk/>
            <pc:sldMk cId="3385482506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58:07.453" v="13737" actId="20577"/>
          <ac:spMkLst>
            <pc:docMk/>
            <pc:sldMk cId="3385482506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09:21.180" v="13781" actId="20577"/>
        <pc:sldMkLst>
          <pc:docMk/>
          <pc:sldMk cId="1064089630" sldId="401"/>
        </pc:sldMkLst>
        <pc:spChg chg="mod">
          <ac:chgData name="Ali, Syed Waqqas" userId="1b3a5f44-9498-4738-8c4e-8127257d744d" providerId="ADAL" clId="{47A5FD95-D490-45EC-95D9-B790786FFF74}" dt="2024-01-28T20:09:21.180" v="13781" actId="20577"/>
          <ac:spMkLst>
            <pc:docMk/>
            <pc:sldMk cId="1064089630" sldId="40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1:25.145" v="13958" actId="20577"/>
        <pc:sldMkLst>
          <pc:docMk/>
          <pc:sldMk cId="2147645981" sldId="402"/>
        </pc:sldMkLst>
        <pc:spChg chg="mod">
          <ac:chgData name="Ali, Syed Waqqas" userId="1b3a5f44-9498-4738-8c4e-8127257d744d" providerId="ADAL" clId="{47A5FD95-D490-45EC-95D9-B790786FFF74}" dt="2024-01-28T20:11:15.603" v="13913" actId="20577"/>
          <ac:spMkLst>
            <pc:docMk/>
            <pc:sldMk cId="2147645981" sldId="402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20:11:25.145" v="13958" actId="20577"/>
          <ac:spMkLst>
            <pc:docMk/>
            <pc:sldMk cId="2147645981" sldId="40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47A5FD95-D490-45EC-95D9-B790786FFF74}" dt="2024-01-28T20:12:23.966" v="13985" actId="20577"/>
        <pc:sldMkLst>
          <pc:docMk/>
          <pc:sldMk cId="4061976635" sldId="403"/>
        </pc:sldMkLst>
        <pc:spChg chg="mod">
          <ac:chgData name="Ali, Syed Waqqas" userId="1b3a5f44-9498-4738-8c4e-8127257d744d" providerId="ADAL" clId="{47A5FD95-D490-45EC-95D9-B790786FFF74}" dt="2024-01-28T20:12:23.966" v="13985" actId="20577"/>
          <ac:spMkLst>
            <pc:docMk/>
            <pc:sldMk cId="4061976635" sldId="40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23.076" v="14478" actId="20577"/>
        <pc:sldMkLst>
          <pc:docMk/>
          <pc:sldMk cId="3499393464" sldId="404"/>
        </pc:sldMkLst>
        <pc:spChg chg="mod">
          <ac:chgData name="Ali, Syed Waqqas" userId="1b3a5f44-9498-4738-8c4e-8127257d744d" providerId="ADAL" clId="{47A5FD95-D490-45EC-95D9-B790786FFF74}" dt="2024-01-28T20:12:37.506" v="13998" actId="20577"/>
          <ac:spMkLst>
            <pc:docMk/>
            <pc:sldMk cId="3499393464" sldId="404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20:13:09.449" v="14002" actId="20577"/>
          <ac:spMkLst>
            <pc:docMk/>
            <pc:sldMk cId="3499393464" sldId="404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20:16:23.076" v="14478" actId="20577"/>
          <ac:spMkLst>
            <pc:docMk/>
            <pc:sldMk cId="3499393464" sldId="40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3:54.655" v="15218" actId="122"/>
        <pc:sldMkLst>
          <pc:docMk/>
          <pc:sldMk cId="3719132685" sldId="405"/>
        </pc:sldMkLst>
        <pc:spChg chg="mod">
          <ac:chgData name="Ali, Syed Waqqas" userId="1b3a5f44-9498-4738-8c4e-8127257d744d" providerId="ADAL" clId="{47A5FD95-D490-45EC-95D9-B790786FFF74}" dt="2024-01-28T20:23:54.655" v="15218" actId="122"/>
          <ac:spMkLst>
            <pc:docMk/>
            <pc:sldMk cId="3719132685" sldId="405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46.314" v="14531" actId="20577"/>
        <pc:sldMkLst>
          <pc:docMk/>
          <pc:sldMk cId="1858192003" sldId="406"/>
        </pc:sldMkLst>
        <pc:spChg chg="mod">
          <ac:chgData name="Ali, Syed Waqqas" userId="1b3a5f44-9498-4738-8c4e-8127257d744d" providerId="ADAL" clId="{47A5FD95-D490-45EC-95D9-B790786FFF74}" dt="2024-01-28T20:16:46.314" v="14531" actId="20577"/>
          <ac:spMkLst>
            <pc:docMk/>
            <pc:sldMk cId="1858192003" sldId="406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7:22.037" v="14615" actId="20577"/>
        <pc:sldMkLst>
          <pc:docMk/>
          <pc:sldMk cId="3611175646" sldId="407"/>
        </pc:sldMkLst>
        <pc:spChg chg="mod">
          <ac:chgData name="Ali, Syed Waqqas" userId="1b3a5f44-9498-4738-8c4e-8127257d744d" providerId="ADAL" clId="{47A5FD95-D490-45EC-95D9-B790786FFF74}" dt="2024-01-28T20:17:22.037" v="14615" actId="20577"/>
          <ac:spMkLst>
            <pc:docMk/>
            <pc:sldMk cId="3611175646" sldId="407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8:21.923" v="14681" actId="207"/>
        <pc:sldMkLst>
          <pc:docMk/>
          <pc:sldMk cId="1628091841" sldId="408"/>
        </pc:sldMkLst>
        <pc:spChg chg="mod">
          <ac:chgData name="Ali, Syed Waqqas" userId="1b3a5f44-9498-4738-8c4e-8127257d744d" providerId="ADAL" clId="{47A5FD95-D490-45EC-95D9-B790786FFF74}" dt="2024-01-28T20:18:21.923" v="14681" actId="207"/>
          <ac:spMkLst>
            <pc:docMk/>
            <pc:sldMk cId="1628091841" sldId="408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24.799" v="14907" actId="207"/>
        <pc:sldMkLst>
          <pc:docMk/>
          <pc:sldMk cId="2787917913" sldId="409"/>
        </pc:sldMkLst>
        <pc:spChg chg="mod">
          <ac:chgData name="Ali, Syed Waqqas" userId="1b3a5f44-9498-4738-8c4e-8127257d744d" providerId="ADAL" clId="{47A5FD95-D490-45EC-95D9-B790786FFF74}" dt="2024-01-28T20:20:24.799" v="14907" actId="207"/>
          <ac:spMkLst>
            <pc:docMk/>
            <pc:sldMk cId="2787917913" sldId="40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34.754" v="14908" actId="207"/>
        <pc:sldMkLst>
          <pc:docMk/>
          <pc:sldMk cId="1966503400" sldId="410"/>
        </pc:sldMkLst>
        <pc:spChg chg="mod">
          <ac:chgData name="Ali, Syed Waqqas" userId="1b3a5f44-9498-4738-8c4e-8127257d744d" providerId="ADAL" clId="{47A5FD95-D490-45EC-95D9-B790786FFF74}" dt="2024-01-28T20:20:34.754" v="14908" actId="207"/>
          <ac:spMkLst>
            <pc:docMk/>
            <pc:sldMk cId="1966503400" sldId="41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1:05.195" v="14974" actId="207"/>
        <pc:sldMkLst>
          <pc:docMk/>
          <pc:sldMk cId="7696826" sldId="411"/>
        </pc:sldMkLst>
        <pc:spChg chg="mod">
          <ac:chgData name="Ali, Syed Waqqas" userId="1b3a5f44-9498-4738-8c4e-8127257d744d" providerId="ADAL" clId="{47A5FD95-D490-45EC-95D9-B790786FFF74}" dt="2024-01-28T20:21:05.195" v="14974" actId="207"/>
          <ac:spMkLst>
            <pc:docMk/>
            <pc:sldMk cId="7696826" sldId="411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23:02.331" v="15071" actId="20577"/>
        <pc:sldMkLst>
          <pc:docMk/>
          <pc:sldMk cId="3472757388" sldId="412"/>
        </pc:sldMkLst>
        <pc:spChg chg="mod">
          <ac:chgData name="Ali, Syed Waqqas" userId="1b3a5f44-9498-4738-8c4e-8127257d744d" providerId="ADAL" clId="{47A5FD95-D490-45EC-95D9-B790786FFF74}" dt="2024-01-28T20:21:27.437" v="15020" actId="20577"/>
          <ac:spMkLst>
            <pc:docMk/>
            <pc:sldMk cId="3472757388" sldId="412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47A5FD95-D490-45EC-95D9-B790786FFF74}" dt="2024-01-28T20:23:02.331" v="15071" actId="20577"/>
          <ac:graphicFrameMkLst>
            <pc:docMk/>
            <pc:sldMk cId="3472757388" sldId="412"/>
            <ac:graphicFrameMk id="10" creationId="{54B0C426-2D39-CBCE-C169-C549BA70ACD9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20:28:15.011" v="16001" actId="207"/>
        <pc:sldMkLst>
          <pc:docMk/>
          <pc:sldMk cId="3787744803" sldId="413"/>
        </pc:sldMkLst>
        <pc:spChg chg="mod">
          <ac:chgData name="Ali, Syed Waqqas" userId="1b3a5f44-9498-4738-8c4e-8127257d744d" providerId="ADAL" clId="{47A5FD95-D490-45EC-95D9-B790786FFF74}" dt="2024-01-28T20:24:36.218" v="15322" actId="5793"/>
          <ac:spMkLst>
            <pc:docMk/>
            <pc:sldMk cId="378774480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28:15.011" v="16001" actId="207"/>
          <ac:spMkLst>
            <pc:docMk/>
            <pc:sldMk cId="3787744803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28:24.716" v="16002" actId="207"/>
        <pc:sldMkLst>
          <pc:docMk/>
          <pc:sldMk cId="3560334455" sldId="414"/>
        </pc:sldMkLst>
        <pc:spChg chg="mod">
          <ac:chgData name="Ali, Syed Waqqas" userId="1b3a5f44-9498-4738-8c4e-8127257d744d" providerId="ADAL" clId="{47A5FD95-D490-45EC-95D9-B790786FFF74}" dt="2024-01-28T20:28:24.716" v="16002" actId="207"/>
          <ac:spMkLst>
            <pc:docMk/>
            <pc:sldMk cId="3560334455" sldId="41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20:28:53.502" v="16059" actId="14100"/>
        <pc:sldMkLst>
          <pc:docMk/>
          <pc:sldMk cId="4078652991" sldId="415"/>
        </pc:sldMkLst>
        <pc:spChg chg="mod">
          <ac:chgData name="Ali, Syed Waqqas" userId="1b3a5f44-9498-4738-8c4e-8127257d744d" providerId="ADAL" clId="{47A5FD95-D490-45EC-95D9-B790786FFF74}" dt="2024-01-28T20:28:50.121" v="16058" actId="1035"/>
          <ac:spMkLst>
            <pc:docMk/>
            <pc:sldMk cId="4078652991" sldId="415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20:26:16.214" v="15759" actId="478"/>
          <ac:spMkLst>
            <pc:docMk/>
            <pc:sldMk cId="4078652991" sldId="41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47A5FD95-D490-45EC-95D9-B790786FFF74}" dt="2024-01-28T20:26:19.464" v="15760" actId="22"/>
          <ac:spMkLst>
            <pc:docMk/>
            <pc:sldMk cId="4078652991" sldId="415"/>
            <ac:spMk id="10" creationId="{9D54CDD3-7025-90CF-1DD7-0163CEECFA05}"/>
          </ac:spMkLst>
        </pc:spChg>
        <pc:spChg chg="add mod">
          <ac:chgData name="Ali, Syed Waqqas" userId="1b3a5f44-9498-4738-8c4e-8127257d744d" providerId="ADAL" clId="{47A5FD95-D490-45EC-95D9-B790786FFF74}" dt="2024-01-28T20:27:48.446" v="15999" actId="20577"/>
          <ac:spMkLst>
            <pc:docMk/>
            <pc:sldMk cId="4078652991" sldId="415"/>
            <ac:spMk id="13" creationId="{CA44FA7F-3953-F7A4-DBD4-1A273062D8C4}"/>
          </ac:spMkLst>
        </pc:spChg>
        <pc:picChg chg="add mod ord">
          <ac:chgData name="Ali, Syed Waqqas" userId="1b3a5f44-9498-4738-8c4e-8127257d744d" providerId="ADAL" clId="{47A5FD95-D490-45EC-95D9-B790786FFF74}" dt="2024-01-28T20:28:53.502" v="16059" actId="14100"/>
          <ac:picMkLst>
            <pc:docMk/>
            <pc:sldMk cId="4078652991" sldId="415"/>
            <ac:picMk id="12" creationId="{4FAC1BC5-7CD5-8D2B-8FA5-1443F0AA621D}"/>
          </ac:picMkLst>
        </pc:picChg>
      </pc:sldChg>
    </pc:docChg>
  </pc:docChgLst>
  <pc:docChgLst>
    <pc:chgData name="Ali, Syed Waqqas" userId="1b3a5f44-9498-4738-8c4e-8127257d744d" providerId="ADAL" clId="{870F4C0F-125E-4A34-8C33-C12A66B018E9}"/>
    <pc:docChg chg="undo custSel addSld delSld modSld sldOrd">
      <pc:chgData name="Ali, Syed Waqqas" userId="1b3a5f44-9498-4738-8c4e-8127257d744d" providerId="ADAL" clId="{870F4C0F-125E-4A34-8C33-C12A66B018E9}" dt="2024-02-16T16:30:11.275" v="11933" actId="6549"/>
      <pc:docMkLst>
        <pc:docMk/>
      </pc:docMkLst>
      <pc:sldChg chg="modSp mod">
        <pc:chgData name="Ali, Syed Waqqas" userId="1b3a5f44-9498-4738-8c4e-8127257d744d" providerId="ADAL" clId="{870F4C0F-125E-4A34-8C33-C12A66B018E9}" dt="2024-01-28T20:34:14.502" v="3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70F4C0F-125E-4A34-8C33-C12A66B018E9}" dt="2024-01-28T20:34:14.502" v="3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870F4C0F-125E-4A34-8C33-C12A66B018E9}" dt="2024-01-28T20:41:35.228" v="357" actId="20577"/>
        <pc:sldMkLst>
          <pc:docMk/>
          <pc:sldMk cId="265091583" sldId="333"/>
        </pc:sldMkLst>
        <pc:spChg chg="mod">
          <ac:chgData name="Ali, Syed Waqqas" userId="1b3a5f44-9498-4738-8c4e-8127257d744d" providerId="ADAL" clId="{870F4C0F-125E-4A34-8C33-C12A66B018E9}" dt="2024-01-28T20:38:46.230" v="57" actId="20577"/>
          <ac:spMkLst>
            <pc:docMk/>
            <pc:sldMk cId="26509158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1:35.228" v="357" actId="20577"/>
          <ac:spMkLst>
            <pc:docMk/>
            <pc:sldMk cId="265091583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870F4C0F-125E-4A34-8C33-C12A66B018E9}" dt="2024-01-28T20:40:46.078" v="351" actId="20577"/>
          <ac:spMkLst>
            <pc:docMk/>
            <pc:sldMk cId="265091583" sldId="33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68479159" sldId="33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50934312" sldId="334"/>
        </pc:sldMkLst>
      </pc:sldChg>
      <pc:sldChg chg="modSp add mod">
        <pc:chgData name="Ali, Syed Waqqas" userId="1b3a5f44-9498-4738-8c4e-8127257d744d" providerId="ADAL" clId="{870F4C0F-125E-4A34-8C33-C12A66B018E9}" dt="2024-01-28T20:42:35.360" v="515" actId="20577"/>
        <pc:sldMkLst>
          <pc:docMk/>
          <pc:sldMk cId="1898683145" sldId="334"/>
        </pc:sldMkLst>
        <pc:spChg chg="mod">
          <ac:chgData name="Ali, Syed Waqqas" userId="1b3a5f44-9498-4738-8c4e-8127257d744d" providerId="ADAL" clId="{870F4C0F-125E-4A34-8C33-C12A66B018E9}" dt="2024-01-28T20:42:06.402" v="380" actId="20577"/>
          <ac:spMkLst>
            <pc:docMk/>
            <pc:sldMk cId="1898683145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2:35.360" v="515" actId="20577"/>
          <ac:spMkLst>
            <pc:docMk/>
            <pc:sldMk cId="1898683145" sldId="3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14:52.621" v="3660" actId="1076"/>
        <pc:sldMkLst>
          <pc:docMk/>
          <pc:sldMk cId="3704253487" sldId="335"/>
        </pc:sldMkLst>
        <pc:spChg chg="mod">
          <ac:chgData name="Ali, Syed Waqqas" userId="1b3a5f44-9498-4738-8c4e-8127257d744d" providerId="ADAL" clId="{870F4C0F-125E-4A34-8C33-C12A66B018E9}" dt="2024-01-28T20:42:58.172" v="542" actId="20577"/>
          <ac:spMkLst>
            <pc:docMk/>
            <pc:sldMk cId="3704253487" sldId="335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3:00.439" v="550" actId="20577"/>
          <ac:spMkLst>
            <pc:docMk/>
            <pc:sldMk cId="3704253487" sldId="335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0:43:52.218" v="645" actId="207"/>
          <ac:spMkLst>
            <pc:docMk/>
            <pc:sldMk cId="3704253487" sldId="335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870F4C0F-125E-4A34-8C33-C12A66B018E9}" dt="2024-01-28T20:45:31.597" v="785" actId="478"/>
          <ac:spMkLst>
            <pc:docMk/>
            <pc:sldMk cId="3704253487" sldId="335"/>
            <ac:spMk id="5" creationId="{AB5831DD-238E-616E-8453-C5EC67052E0A}"/>
          </ac:spMkLst>
        </pc:spChg>
        <pc:spChg chg="add del mod">
          <ac:chgData name="Ali, Syed Waqqas" userId="1b3a5f44-9498-4738-8c4e-8127257d744d" providerId="ADAL" clId="{870F4C0F-125E-4A34-8C33-C12A66B018E9}" dt="2024-01-28T20:45:33.773" v="786" actId="478"/>
          <ac:spMkLst>
            <pc:docMk/>
            <pc:sldMk cId="3704253487" sldId="335"/>
            <ac:spMk id="13" creationId="{3DF82478-CDCB-3CAF-714D-E5B9DBD40549}"/>
          </ac:spMkLst>
        </pc:spChg>
        <pc:spChg chg="add mod">
          <ac:chgData name="Ali, Syed Waqqas" userId="1b3a5f44-9498-4738-8c4e-8127257d744d" providerId="ADAL" clId="{870F4C0F-125E-4A34-8C33-C12A66B018E9}" dt="2024-01-28T20:45:34.130" v="787"/>
          <ac:spMkLst>
            <pc:docMk/>
            <pc:sldMk cId="3704253487" sldId="335"/>
            <ac:spMk id="14" creationId="{DA57F9D6-EEC4-38B7-8D02-0190F815D5D5}"/>
          </ac:spMkLst>
        </pc:spChg>
        <pc:spChg chg="add mod">
          <ac:chgData name="Ali, Syed Waqqas" userId="1b3a5f44-9498-4738-8c4e-8127257d744d" providerId="ADAL" clId="{870F4C0F-125E-4A34-8C33-C12A66B018E9}" dt="2024-01-28T21:14:52.621" v="3660" actId="1076"/>
          <ac:spMkLst>
            <pc:docMk/>
            <pc:sldMk cId="3704253487" sldId="335"/>
            <ac:spMk id="15" creationId="{F2082FCA-22DD-CDA8-C243-1CFBD6B51E5E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1:15:08.697" v="3665" actId="20577"/>
        <pc:sldMkLst>
          <pc:docMk/>
          <pc:sldMk cId="861195080" sldId="336"/>
        </pc:sldMkLst>
        <pc:spChg chg="mod">
          <ac:chgData name="Ali, Syed Waqqas" userId="1b3a5f44-9498-4738-8c4e-8127257d744d" providerId="ADAL" clId="{870F4C0F-125E-4A34-8C33-C12A66B018E9}" dt="2024-01-28T21:15:08.697" v="3665" actId="20577"/>
          <ac:spMkLst>
            <pc:docMk/>
            <pc:sldMk cId="861195080" sldId="336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870F4C0F-125E-4A34-8C33-C12A66B018E9}" dt="2024-01-28T21:14:54.318" v="3661"/>
          <ac:spMkLst>
            <pc:docMk/>
            <pc:sldMk cId="861195080" sldId="336"/>
            <ac:spMk id="12" creationId="{1EC5182E-6935-C449-3E62-5BA2062509F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43391111" sldId="33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00984990" sldId="337"/>
        </pc:sldMkLst>
      </pc:sldChg>
      <pc:sldChg chg="addSp delSp modSp add mod">
        <pc:chgData name="Ali, Syed Waqqas" userId="1b3a5f44-9498-4738-8c4e-8127257d744d" providerId="ADAL" clId="{870F4C0F-125E-4A34-8C33-C12A66B018E9}" dt="2024-01-28T21:15:02.381" v="3663" actId="478"/>
        <pc:sldMkLst>
          <pc:docMk/>
          <pc:sldMk cId="3124168973" sldId="337"/>
        </pc:sldMkLst>
        <pc:spChg chg="mod">
          <ac:chgData name="Ali, Syed Waqqas" userId="1b3a5f44-9498-4738-8c4e-8127257d744d" providerId="ADAL" clId="{870F4C0F-125E-4A34-8C33-C12A66B018E9}" dt="2024-01-28T20:50:27.606" v="1193" actId="20577"/>
          <ac:spMkLst>
            <pc:docMk/>
            <pc:sldMk cId="3124168973" sldId="337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6:10.784" v="817" actId="403"/>
          <ac:spMkLst>
            <pc:docMk/>
            <pc:sldMk cId="3124168973" sldId="337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7:47.982" v="1024" actId="207"/>
          <ac:spMkLst>
            <pc:docMk/>
            <pc:sldMk cId="3124168973" sldId="337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870F4C0F-125E-4A34-8C33-C12A66B018E9}" dt="2024-01-28T21:15:02.381" v="3663" actId="478"/>
          <ac:spMkLst>
            <pc:docMk/>
            <pc:sldMk cId="3124168973" sldId="337"/>
            <ac:spMk id="10" creationId="{3B5C65F6-85A5-673A-C9BF-898F5B882D97}"/>
          </ac:spMkLst>
        </pc:spChg>
      </pc:sldChg>
      <pc:sldChg chg="modSp add mod">
        <pc:chgData name="Ali, Syed Waqqas" userId="1b3a5f44-9498-4738-8c4e-8127257d744d" providerId="ADAL" clId="{870F4C0F-125E-4A34-8C33-C12A66B018E9}" dt="2024-01-28T21:15:18.548" v="3669" actId="20577"/>
        <pc:sldMkLst>
          <pc:docMk/>
          <pc:sldMk cId="3035158570" sldId="338"/>
        </pc:sldMkLst>
        <pc:spChg chg="mod">
          <ac:chgData name="Ali, Syed Waqqas" userId="1b3a5f44-9498-4738-8c4e-8127257d744d" providerId="ADAL" clId="{870F4C0F-125E-4A34-8C33-C12A66B018E9}" dt="2024-01-28T21:15:18.548" v="3669" actId="20577"/>
          <ac:spMkLst>
            <pc:docMk/>
            <pc:sldMk cId="303515857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3.938" v="1026" actId="207"/>
          <ac:spMkLst>
            <pc:docMk/>
            <pc:sldMk cId="3035158570" sldId="338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4180173" sldId="338"/>
        </pc:sldMkLst>
      </pc:sldChg>
      <pc:sldChg chg="modSp add mod">
        <pc:chgData name="Ali, Syed Waqqas" userId="1b3a5f44-9498-4738-8c4e-8127257d744d" providerId="ADAL" clId="{870F4C0F-125E-4A34-8C33-C12A66B018E9}" dt="2024-01-28T21:15:21.806" v="3673" actId="20577"/>
        <pc:sldMkLst>
          <pc:docMk/>
          <pc:sldMk cId="2685813140" sldId="339"/>
        </pc:sldMkLst>
        <pc:spChg chg="mod">
          <ac:chgData name="Ali, Syed Waqqas" userId="1b3a5f44-9498-4738-8c4e-8127257d744d" providerId="ADAL" clId="{870F4C0F-125E-4A34-8C33-C12A66B018E9}" dt="2024-01-28T21:15:21.806" v="3673" actId="20577"/>
          <ac:spMkLst>
            <pc:docMk/>
            <pc:sldMk cId="2685813140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8.596" v="1027" actId="207"/>
          <ac:spMkLst>
            <pc:docMk/>
            <pc:sldMk cId="2685813140" sldId="339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04677006" sldId="339"/>
        </pc:sldMkLst>
      </pc:sldChg>
      <pc:sldChg chg="addSp modSp add mod">
        <pc:chgData name="Ali, Syed Waqqas" userId="1b3a5f44-9498-4738-8c4e-8127257d744d" providerId="ADAL" clId="{870F4C0F-125E-4A34-8C33-C12A66B018E9}" dt="2024-01-28T20:49:52.542" v="1145" actId="1076"/>
        <pc:sldMkLst>
          <pc:docMk/>
          <pc:sldMk cId="662111154" sldId="340"/>
        </pc:sldMkLst>
        <pc:spChg chg="mod">
          <ac:chgData name="Ali, Syed Waqqas" userId="1b3a5f44-9498-4738-8c4e-8127257d744d" providerId="ADAL" clId="{870F4C0F-125E-4A34-8C33-C12A66B018E9}" dt="2024-01-28T20:48:40.896" v="1067" actId="20577"/>
          <ac:spMkLst>
            <pc:docMk/>
            <pc:sldMk cId="662111154" sldId="340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51.267" v="1072" actId="403"/>
          <ac:spMkLst>
            <pc:docMk/>
            <pc:sldMk cId="662111154" sldId="340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9:44.395" v="1143" actId="207"/>
          <ac:spMkLst>
            <pc:docMk/>
            <pc:sldMk cId="662111154" sldId="34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870F4C0F-125E-4A34-8C33-C12A66B018E9}" dt="2024-01-28T20:49:52.542" v="1145" actId="1076"/>
          <ac:spMkLst>
            <pc:docMk/>
            <pc:sldMk cId="662111154" sldId="340"/>
            <ac:spMk id="10" creationId="{D8D036AA-4CA5-E82A-F41E-328BD5E0E1D6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8178228" sldId="34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88892111" sldId="341"/>
        </pc:sldMkLst>
      </pc:sldChg>
      <pc:sldChg chg="addSp modSp add">
        <pc:chgData name="Ali, Syed Waqqas" userId="1b3a5f44-9498-4738-8c4e-8127257d744d" providerId="ADAL" clId="{870F4C0F-125E-4A34-8C33-C12A66B018E9}" dt="2024-01-28T20:49:55.068" v="1146"/>
        <pc:sldMkLst>
          <pc:docMk/>
          <pc:sldMk cId="3356456674" sldId="341"/>
        </pc:sldMkLst>
        <pc:spChg chg="add mod">
          <ac:chgData name="Ali, Syed Waqqas" userId="1b3a5f44-9498-4738-8c4e-8127257d744d" providerId="ADAL" clId="{870F4C0F-125E-4A34-8C33-C12A66B018E9}" dt="2024-01-28T20:49:55.068" v="1146"/>
          <ac:spMkLst>
            <pc:docMk/>
            <pc:sldMk cId="3356456674" sldId="341"/>
            <ac:spMk id="10" creationId="{EF2A2BDF-D1F2-B2BA-0330-926654EE743C}"/>
          </ac:spMkLst>
        </pc:spChg>
      </pc:sldChg>
      <pc:sldChg chg="modSp add mod">
        <pc:chgData name="Ali, Syed Waqqas" userId="1b3a5f44-9498-4738-8c4e-8127257d744d" providerId="ADAL" clId="{870F4C0F-125E-4A34-8C33-C12A66B018E9}" dt="2024-01-28T20:51:04.318" v="1324" actId="20577"/>
        <pc:sldMkLst>
          <pc:docMk/>
          <pc:sldMk cId="1293257089" sldId="342"/>
        </pc:sldMkLst>
        <pc:spChg chg="mod">
          <ac:chgData name="Ali, Syed Waqqas" userId="1b3a5f44-9498-4738-8c4e-8127257d744d" providerId="ADAL" clId="{870F4C0F-125E-4A34-8C33-C12A66B018E9}" dt="2024-01-28T20:50:53.318" v="1237" actId="20577"/>
          <ac:spMkLst>
            <pc:docMk/>
            <pc:sldMk cId="1293257089" sldId="342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0:51:04.318" v="1324" actId="20577"/>
          <ac:spMkLst>
            <pc:docMk/>
            <pc:sldMk cId="1293257089" sldId="342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292762003" sldId="342"/>
        </pc:sldMkLst>
      </pc:sldChg>
      <pc:sldChg chg="modSp add mod">
        <pc:chgData name="Ali, Syed Waqqas" userId="1b3a5f44-9498-4738-8c4e-8127257d744d" providerId="ADAL" clId="{870F4C0F-125E-4A34-8C33-C12A66B018E9}" dt="2024-01-31T21:15:03.479" v="11618" actId="20577"/>
        <pc:sldMkLst>
          <pc:docMk/>
          <pc:sldMk cId="1227170434" sldId="343"/>
        </pc:sldMkLst>
        <pc:spChg chg="mod">
          <ac:chgData name="Ali, Syed Waqqas" userId="1b3a5f44-9498-4738-8c4e-8127257d744d" providerId="ADAL" clId="{870F4C0F-125E-4A34-8C33-C12A66B018E9}" dt="2024-01-28T20:51:28.563" v="1359" actId="20577"/>
          <ac:spMkLst>
            <pc:docMk/>
            <pc:sldMk cId="1227170434" sldId="343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1:48.717" v="1365" actId="403"/>
          <ac:spMkLst>
            <pc:docMk/>
            <pc:sldMk cId="1227170434" sldId="343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31T21:15:03.479" v="11618" actId="20577"/>
          <ac:spMkLst>
            <pc:docMk/>
            <pc:sldMk cId="1227170434" sldId="343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72003374" sldId="34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91988057" sldId="344"/>
        </pc:sldMkLst>
      </pc:sldChg>
      <pc:sldChg chg="modSp add mod">
        <pc:chgData name="Ali, Syed Waqqas" userId="1b3a5f44-9498-4738-8c4e-8127257d744d" providerId="ADAL" clId="{870F4C0F-125E-4A34-8C33-C12A66B018E9}" dt="2024-01-31T21:15:17.942" v="11619"/>
        <pc:sldMkLst>
          <pc:docMk/>
          <pc:sldMk cId="3042277932" sldId="344"/>
        </pc:sldMkLst>
        <pc:spChg chg="mod">
          <ac:chgData name="Ali, Syed Waqqas" userId="1b3a5f44-9498-4738-8c4e-8127257d744d" providerId="ADAL" clId="{870F4C0F-125E-4A34-8C33-C12A66B018E9}" dt="2024-01-28T20:52:59.259" v="1553" actId="20577"/>
          <ac:spMkLst>
            <pc:docMk/>
            <pc:sldMk cId="3042277932" sldId="344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31T21:15:17.942" v="11619"/>
          <ac:spMkLst>
            <pc:docMk/>
            <pc:sldMk cId="3042277932" sldId="34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870F4C0F-125E-4A34-8C33-C12A66B018E9}" dt="2024-01-28T20:54:28.282" v="1841" actId="20577"/>
        <pc:sldMkLst>
          <pc:docMk/>
          <pc:sldMk cId="756707839" sldId="345"/>
        </pc:sldMkLst>
        <pc:spChg chg="mod">
          <ac:chgData name="Ali, Syed Waqqas" userId="1b3a5f44-9498-4738-8c4e-8127257d744d" providerId="ADAL" clId="{870F4C0F-125E-4A34-8C33-C12A66B018E9}" dt="2024-01-28T20:53:45.918" v="1677" actId="20577"/>
          <ac:spMkLst>
            <pc:docMk/>
            <pc:sldMk cId="75670783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4:28.282" v="1841" actId="20577"/>
          <ac:spMkLst>
            <pc:docMk/>
            <pc:sldMk cId="756707839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90755565" sldId="34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04422211" sldId="346"/>
        </pc:sldMkLst>
      </pc:sldChg>
      <pc:sldChg chg="modSp add mod">
        <pc:chgData name="Ali, Syed Waqqas" userId="1b3a5f44-9498-4738-8c4e-8127257d744d" providerId="ADAL" clId="{870F4C0F-125E-4A34-8C33-C12A66B018E9}" dt="2024-01-28T20:57:15.690" v="2088" actId="403"/>
        <pc:sldMkLst>
          <pc:docMk/>
          <pc:sldMk cId="2817611919" sldId="346"/>
        </pc:sldMkLst>
        <pc:spChg chg="mod">
          <ac:chgData name="Ali, Syed Waqqas" userId="1b3a5f44-9498-4738-8c4e-8127257d744d" providerId="ADAL" clId="{870F4C0F-125E-4A34-8C33-C12A66B018E9}" dt="2024-01-28T20:54:53.128" v="1853" actId="403"/>
          <ac:spMkLst>
            <pc:docMk/>
            <pc:sldMk cId="2817611919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7:15.690" v="2088" actId="403"/>
          <ac:spMkLst>
            <pc:docMk/>
            <pc:sldMk cId="2817611919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1855025" sldId="347"/>
        </pc:sldMkLst>
      </pc:sldChg>
      <pc:sldChg chg="modSp add mod">
        <pc:chgData name="Ali, Syed Waqqas" userId="1b3a5f44-9498-4738-8c4e-8127257d744d" providerId="ADAL" clId="{870F4C0F-125E-4A34-8C33-C12A66B018E9}" dt="2024-01-28T21:03:35.622" v="2453" actId="20577"/>
        <pc:sldMkLst>
          <pc:docMk/>
          <pc:sldMk cId="3361916492" sldId="347"/>
        </pc:sldMkLst>
        <pc:spChg chg="mod">
          <ac:chgData name="Ali, Syed Waqqas" userId="1b3a5f44-9498-4738-8c4e-8127257d744d" providerId="ADAL" clId="{870F4C0F-125E-4A34-8C33-C12A66B018E9}" dt="2024-01-28T21:02:38.709" v="2177" actId="403"/>
          <ac:spMkLst>
            <pc:docMk/>
            <pc:sldMk cId="3361916492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3:35.622" v="2453" actId="20577"/>
          <ac:spMkLst>
            <pc:docMk/>
            <pc:sldMk cId="3361916492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04354496" sldId="348"/>
        </pc:sldMkLst>
      </pc:sldChg>
      <pc:sldChg chg="addSp delSp modSp add mod">
        <pc:chgData name="Ali, Syed Waqqas" userId="1b3a5f44-9498-4738-8c4e-8127257d744d" providerId="ADAL" clId="{870F4C0F-125E-4A34-8C33-C12A66B018E9}" dt="2024-01-28T21:01:56.436" v="2132" actId="20577"/>
        <pc:sldMkLst>
          <pc:docMk/>
          <pc:sldMk cId="4134338341" sldId="348"/>
        </pc:sldMkLst>
        <pc:spChg chg="mod">
          <ac:chgData name="Ali, Syed Waqqas" userId="1b3a5f44-9498-4738-8c4e-8127257d744d" providerId="ADAL" clId="{870F4C0F-125E-4A34-8C33-C12A66B018E9}" dt="2024-01-28T21:01:56.436" v="2132" actId="20577"/>
          <ac:spMkLst>
            <pc:docMk/>
            <pc:sldMk cId="4134338341" sldId="34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01:48.227" v="2124" actId="20577"/>
          <ac:spMkLst>
            <pc:docMk/>
            <pc:sldMk cId="4134338341" sldId="348"/>
            <ac:spMk id="3" creationId="{CD25B33D-4588-828C-A6BD-8326B33B6334}"/>
          </ac:spMkLst>
        </pc:spChg>
        <pc:spChg chg="del">
          <ac:chgData name="Ali, Syed Waqqas" userId="1b3a5f44-9498-4738-8c4e-8127257d744d" providerId="ADAL" clId="{870F4C0F-125E-4A34-8C33-C12A66B018E9}" dt="2024-01-28T21:01:37.848" v="2121" actId="22"/>
          <ac:spMkLst>
            <pc:docMk/>
            <pc:sldMk cId="4134338341" sldId="348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870F4C0F-125E-4A34-8C33-C12A66B018E9}" dt="2024-01-28T21:01:40.840" v="2122" actId="14100"/>
          <ac:picMkLst>
            <pc:docMk/>
            <pc:sldMk cId="4134338341" sldId="348"/>
            <ac:picMk id="11" creationId="{FE7D33F4-254B-8058-03B7-B307118AA1B4}"/>
          </ac:picMkLst>
        </pc:picChg>
      </pc:sldChg>
      <pc:sldChg chg="modSp add mod">
        <pc:chgData name="Ali, Syed Waqqas" userId="1b3a5f44-9498-4738-8c4e-8127257d744d" providerId="ADAL" clId="{870F4C0F-125E-4A34-8C33-C12A66B018E9}" dt="2024-02-16T16:26:00.900" v="11919" actId="20577"/>
        <pc:sldMkLst>
          <pc:docMk/>
          <pc:sldMk cId="2102866518" sldId="349"/>
        </pc:sldMkLst>
        <pc:spChg chg="mod">
          <ac:chgData name="Ali, Syed Waqqas" userId="1b3a5f44-9498-4738-8c4e-8127257d744d" providerId="ADAL" clId="{870F4C0F-125E-4A34-8C33-C12A66B018E9}" dt="2024-01-28T21:03:48.833" v="2483" actId="20577"/>
          <ac:spMkLst>
            <pc:docMk/>
            <pc:sldMk cId="2102866518" sldId="349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1:03:53.275" v="2501" actId="20577"/>
          <ac:spMkLst>
            <pc:docMk/>
            <pc:sldMk cId="2102866518" sldId="349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1:05:34.324" v="2645" actId="207"/>
          <ac:spMkLst>
            <pc:docMk/>
            <pc:sldMk cId="2102866518" sldId="349"/>
            <ac:spMk id="4" creationId="{17CA0B60-B747-3E6E-93DD-284D529CBF6A}"/>
          </ac:spMkLst>
        </pc:spChg>
        <pc:spChg chg="mod">
          <ac:chgData name="Ali, Syed Waqqas" userId="1b3a5f44-9498-4738-8c4e-8127257d744d" providerId="ADAL" clId="{870F4C0F-125E-4A34-8C33-C12A66B018E9}" dt="2024-01-28T21:03:56.009" v="2506" actId="20577"/>
          <ac:spMkLst>
            <pc:docMk/>
            <pc:sldMk cId="2102866518" sldId="349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2-16T16:26:00.900" v="11919" actId="20577"/>
          <ac:spMkLst>
            <pc:docMk/>
            <pc:sldMk cId="2102866518" sldId="34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816167189" sldId="34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075619128" sldId="350"/>
        </pc:sldMkLst>
      </pc:sldChg>
      <pc:sldChg chg="modSp add mod">
        <pc:chgData name="Ali, Syed Waqqas" userId="1b3a5f44-9498-4738-8c4e-8127257d744d" providerId="ADAL" clId="{870F4C0F-125E-4A34-8C33-C12A66B018E9}" dt="2024-01-28T21:16:14.088" v="3677" actId="20577"/>
        <pc:sldMkLst>
          <pc:docMk/>
          <pc:sldMk cId="3983364003" sldId="350"/>
        </pc:sldMkLst>
        <pc:spChg chg="mod">
          <ac:chgData name="Ali, Syed Waqqas" userId="1b3a5f44-9498-4738-8c4e-8127257d744d" providerId="ADAL" clId="{870F4C0F-125E-4A34-8C33-C12A66B018E9}" dt="2024-01-28T21:06:13.287" v="2660" actId="20577"/>
          <ac:spMkLst>
            <pc:docMk/>
            <pc:sldMk cId="3983364003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16:14.088" v="3677" actId="20577"/>
          <ac:spMkLst>
            <pc:docMk/>
            <pc:sldMk cId="3983364003" sldId="3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2-16T16:26:10.462" v="11921" actId="20577"/>
        <pc:sldMkLst>
          <pc:docMk/>
          <pc:sldMk cId="293166704" sldId="351"/>
        </pc:sldMkLst>
        <pc:spChg chg="mod">
          <ac:chgData name="Ali, Syed Waqqas" userId="1b3a5f44-9498-4738-8c4e-8127257d744d" providerId="ADAL" clId="{870F4C0F-125E-4A34-8C33-C12A66B018E9}" dt="2024-01-28T21:07:55.528" v="3021" actId="20577"/>
          <ac:spMkLst>
            <pc:docMk/>
            <pc:sldMk cId="2931667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2-16T16:26:10.462" v="11921" actId="20577"/>
          <ac:spMkLst>
            <pc:docMk/>
            <pc:sldMk cId="2931667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59651914" sldId="351"/>
        </pc:sldMkLst>
      </pc:sldChg>
      <pc:sldChg chg="modSp add mod">
        <pc:chgData name="Ali, Syed Waqqas" userId="1b3a5f44-9498-4738-8c4e-8127257d744d" providerId="ADAL" clId="{870F4C0F-125E-4A34-8C33-C12A66B018E9}" dt="2024-02-16T16:30:11.275" v="11933" actId="6549"/>
        <pc:sldMkLst>
          <pc:docMk/>
          <pc:sldMk cId="419896622" sldId="352"/>
        </pc:sldMkLst>
        <pc:spChg chg="mod">
          <ac:chgData name="Ali, Syed Waqqas" userId="1b3a5f44-9498-4738-8c4e-8127257d744d" providerId="ADAL" clId="{870F4C0F-125E-4A34-8C33-C12A66B018E9}" dt="2024-01-28T21:09:56.312" v="3172" actId="20577"/>
          <ac:spMkLst>
            <pc:docMk/>
            <pc:sldMk cId="419896622" sldId="352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2-16T16:30:08.522" v="11930" actId="27636"/>
          <ac:spMkLst>
            <pc:docMk/>
            <pc:sldMk cId="419896622" sldId="352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2-16T16:30:11.275" v="11933" actId="6549"/>
          <ac:spMkLst>
            <pc:docMk/>
            <pc:sldMk cId="419896622" sldId="352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93619243" sldId="35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8565322" sldId="353"/>
        </pc:sldMkLst>
      </pc:sldChg>
      <pc:sldChg chg="modSp add mod">
        <pc:chgData name="Ali, Syed Waqqas" userId="1b3a5f44-9498-4738-8c4e-8127257d744d" providerId="ADAL" clId="{870F4C0F-125E-4A34-8C33-C12A66B018E9}" dt="2024-01-28T21:14:38.641" v="3658" actId="403"/>
        <pc:sldMkLst>
          <pc:docMk/>
          <pc:sldMk cId="3004965311" sldId="353"/>
        </pc:sldMkLst>
        <pc:spChg chg="mod">
          <ac:chgData name="Ali, Syed Waqqas" userId="1b3a5f44-9498-4738-8c4e-8127257d744d" providerId="ADAL" clId="{870F4C0F-125E-4A34-8C33-C12A66B018E9}" dt="2024-01-28T21:14:38.641" v="3658" actId="403"/>
          <ac:spMkLst>
            <pc:docMk/>
            <pc:sldMk cId="3004965311" sldId="353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1:14:10.406" v="3655" actId="20577"/>
          <ac:spMkLst>
            <pc:docMk/>
            <pc:sldMk cId="3004965311" sldId="353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870F4C0F-125E-4A34-8C33-C12A66B018E9}" dt="2024-01-28T21:55:50.377" v="7550" actId="2711"/>
        <pc:sldMkLst>
          <pc:docMk/>
          <pc:sldMk cId="630772463" sldId="354"/>
        </pc:sldMkLst>
        <pc:spChg chg="mod">
          <ac:chgData name="Ali, Syed Waqqas" userId="1b3a5f44-9498-4738-8c4e-8127257d744d" providerId="ADAL" clId="{870F4C0F-125E-4A34-8C33-C12A66B018E9}" dt="2024-01-28T21:21:20.422" v="3695" actId="20577"/>
          <ac:spMkLst>
            <pc:docMk/>
            <pc:sldMk cId="630772463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5:50.377" v="7550" actId="2711"/>
          <ac:spMkLst>
            <pc:docMk/>
            <pc:sldMk cId="630772463" sldId="35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54999920" sldId="35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67689236" sldId="355"/>
        </pc:sldMkLst>
      </pc:sldChg>
      <pc:sldChg chg="modSp add mod ord">
        <pc:chgData name="Ali, Syed Waqqas" userId="1b3a5f44-9498-4738-8c4e-8127257d744d" providerId="ADAL" clId="{870F4C0F-125E-4A34-8C33-C12A66B018E9}" dt="2024-01-28T21:55:30.011" v="7548" actId="2711"/>
        <pc:sldMkLst>
          <pc:docMk/>
          <pc:sldMk cId="3265044659" sldId="355"/>
        </pc:sldMkLst>
        <pc:spChg chg="mod">
          <ac:chgData name="Ali, Syed Waqqas" userId="1b3a5f44-9498-4738-8c4e-8127257d744d" providerId="ADAL" clId="{870F4C0F-125E-4A34-8C33-C12A66B018E9}" dt="2024-01-28T21:55:30.011" v="7548" actId="2711"/>
          <ac:spMkLst>
            <pc:docMk/>
            <pc:sldMk cId="326504465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42998809" sldId="356"/>
        </pc:sldMkLst>
      </pc:sldChg>
      <pc:sldChg chg="addSp delSp modSp add mod">
        <pc:chgData name="Ali, Syed Waqqas" userId="1b3a5f44-9498-4738-8c4e-8127257d744d" providerId="ADAL" clId="{870F4C0F-125E-4A34-8C33-C12A66B018E9}" dt="2024-01-28T21:25:37.604" v="4321" actId="1076"/>
        <pc:sldMkLst>
          <pc:docMk/>
          <pc:sldMk cId="1714129704" sldId="356"/>
        </pc:sldMkLst>
        <pc:spChg chg="mod">
          <ac:chgData name="Ali, Syed Waqqas" userId="1b3a5f44-9498-4738-8c4e-8127257d744d" providerId="ADAL" clId="{870F4C0F-125E-4A34-8C33-C12A66B018E9}" dt="2024-01-28T21:25:22.090" v="4318" actId="20577"/>
          <ac:spMkLst>
            <pc:docMk/>
            <pc:sldMk cId="1714129704" sldId="356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25:31.412" v="4319" actId="22"/>
          <ac:spMkLst>
            <pc:docMk/>
            <pc:sldMk cId="1714129704" sldId="356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25:37.604" v="4321" actId="1076"/>
          <ac:picMkLst>
            <pc:docMk/>
            <pc:sldMk cId="1714129704" sldId="356"/>
            <ac:picMk id="10" creationId="{A447BC90-79A2-F970-A182-0330FAA22243}"/>
          </ac:picMkLst>
        </pc:picChg>
      </pc:sldChg>
      <pc:sldChg chg="modSp add mod">
        <pc:chgData name="Ali, Syed Waqqas" userId="1b3a5f44-9498-4738-8c4e-8127257d744d" providerId="ADAL" clId="{870F4C0F-125E-4A34-8C33-C12A66B018E9}" dt="2024-01-28T21:56:47.920" v="7552" actId="2711"/>
        <pc:sldMkLst>
          <pc:docMk/>
          <pc:sldMk cId="1892054885" sldId="357"/>
        </pc:sldMkLst>
        <pc:spChg chg="mod">
          <ac:chgData name="Ali, Syed Waqqas" userId="1b3a5f44-9498-4738-8c4e-8127257d744d" providerId="ADAL" clId="{870F4C0F-125E-4A34-8C33-C12A66B018E9}" dt="2024-01-28T21:26:44.221" v="4371" actId="20577"/>
          <ac:spMkLst>
            <pc:docMk/>
            <pc:sldMk cId="1892054885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6:47.920" v="7552" actId="2711"/>
          <ac:spMkLst>
            <pc:docMk/>
            <pc:sldMk cId="1892054885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6846769" sldId="357"/>
        </pc:sldMkLst>
      </pc:sldChg>
      <pc:sldChg chg="addSp delSp modSp add mod">
        <pc:chgData name="Ali, Syed Waqqas" userId="1b3a5f44-9498-4738-8c4e-8127257d744d" providerId="ADAL" clId="{870F4C0F-125E-4A34-8C33-C12A66B018E9}" dt="2024-01-28T21:30:53.411" v="4847" actId="1035"/>
        <pc:sldMkLst>
          <pc:docMk/>
          <pc:sldMk cId="673136379" sldId="358"/>
        </pc:sldMkLst>
        <pc:spChg chg="mod">
          <ac:chgData name="Ali, Syed Waqqas" userId="1b3a5f44-9498-4738-8c4e-8127257d744d" providerId="ADAL" clId="{870F4C0F-125E-4A34-8C33-C12A66B018E9}" dt="2024-01-28T21:30:53.411" v="4847" actId="1035"/>
          <ac:spMkLst>
            <pc:docMk/>
            <pc:sldMk cId="673136379" sldId="358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30:02.852" v="4834" actId="22"/>
          <ac:spMkLst>
            <pc:docMk/>
            <pc:sldMk cId="673136379" sldId="358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30:46.746" v="4838" actId="1076"/>
          <ac:picMkLst>
            <pc:docMk/>
            <pc:sldMk cId="673136379" sldId="358"/>
            <ac:picMk id="10" creationId="{A1B703DA-43DF-BAA4-BE8D-590E7DEB0173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77146686" sldId="358"/>
        </pc:sldMkLst>
      </pc:sldChg>
      <pc:sldChg chg="addSp modSp add mod">
        <pc:chgData name="Ali, Syed Waqqas" userId="1b3a5f44-9498-4738-8c4e-8127257d744d" providerId="ADAL" clId="{870F4C0F-125E-4A34-8C33-C12A66B018E9}" dt="2024-01-28T21:57:11.393" v="7565" actId="20577"/>
        <pc:sldMkLst>
          <pc:docMk/>
          <pc:sldMk cId="2769292298" sldId="359"/>
        </pc:sldMkLst>
        <pc:spChg chg="mod">
          <ac:chgData name="Ali, Syed Waqqas" userId="1b3a5f44-9498-4738-8c4e-8127257d744d" providerId="ADAL" clId="{870F4C0F-125E-4A34-8C33-C12A66B018E9}" dt="2024-01-28T21:57:11.393" v="7565" actId="20577"/>
          <ac:spMkLst>
            <pc:docMk/>
            <pc:sldMk cId="2769292298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3:04.090" v="5067" actId="20577"/>
          <ac:spMkLst>
            <pc:docMk/>
            <pc:sldMk cId="2769292298" sldId="3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870F4C0F-125E-4A34-8C33-C12A66B018E9}" dt="2024-01-28T21:33:26.841" v="5071" actId="1076"/>
          <ac:picMkLst>
            <pc:docMk/>
            <pc:sldMk cId="2769292298" sldId="359"/>
            <ac:picMk id="10" creationId="{F727DF98-7B55-A676-DA93-A5ABC5EA5BA9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74115992" sldId="35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366625681" sldId="360"/>
        </pc:sldMkLst>
      </pc:sldChg>
      <pc:sldChg chg="modSp add mod">
        <pc:chgData name="Ali, Syed Waqqas" userId="1b3a5f44-9498-4738-8c4e-8127257d744d" providerId="ADAL" clId="{870F4C0F-125E-4A34-8C33-C12A66B018E9}" dt="2024-01-28T21:57:42.265" v="7580" actId="20577"/>
        <pc:sldMkLst>
          <pc:docMk/>
          <pc:sldMk cId="2390717667" sldId="360"/>
        </pc:sldMkLst>
        <pc:spChg chg="mod">
          <ac:chgData name="Ali, Syed Waqqas" userId="1b3a5f44-9498-4738-8c4e-8127257d744d" providerId="ADAL" clId="{870F4C0F-125E-4A34-8C33-C12A66B018E9}" dt="2024-01-28T21:34:06.014" v="5084" actId="403"/>
          <ac:spMkLst>
            <pc:docMk/>
            <pc:sldMk cId="2390717667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7:42.265" v="7580" actId="20577"/>
          <ac:spMkLst>
            <pc:docMk/>
            <pc:sldMk cId="2390717667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96923205" sldId="361"/>
        </pc:sldMkLst>
      </pc:sldChg>
      <pc:sldChg chg="modSp add mod">
        <pc:chgData name="Ali, Syed Waqqas" userId="1b3a5f44-9498-4738-8c4e-8127257d744d" providerId="ADAL" clId="{870F4C0F-125E-4A34-8C33-C12A66B018E9}" dt="2024-01-28T21:38:24.996" v="5988" actId="313"/>
        <pc:sldMkLst>
          <pc:docMk/>
          <pc:sldMk cId="3741107085" sldId="361"/>
        </pc:sldMkLst>
        <pc:spChg chg="mod">
          <ac:chgData name="Ali, Syed Waqqas" userId="1b3a5f44-9498-4738-8c4e-8127257d744d" providerId="ADAL" clId="{870F4C0F-125E-4A34-8C33-C12A66B018E9}" dt="2024-01-28T21:37:06.765" v="5624" actId="20577"/>
          <ac:spMkLst>
            <pc:docMk/>
            <pc:sldMk cId="3741107085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8:24.996" v="5988" actId="313"/>
          <ac:spMkLst>
            <pc:docMk/>
            <pc:sldMk cId="3741107085" sldId="3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47:21.556" v="6527" actId="122"/>
        <pc:sldMkLst>
          <pc:docMk/>
          <pc:sldMk cId="2316633237" sldId="362"/>
        </pc:sldMkLst>
        <pc:spChg chg="mod">
          <ac:chgData name="Ali, Syed Waqqas" userId="1b3a5f44-9498-4738-8c4e-8127257d744d" providerId="ADAL" clId="{870F4C0F-125E-4A34-8C33-C12A66B018E9}" dt="2024-01-28T21:39:23.648" v="5993" actId="20577"/>
          <ac:spMkLst>
            <pc:docMk/>
            <pc:sldMk cId="2316633237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47:21.556" v="6527" actId="122"/>
          <ac:spMkLst>
            <pc:docMk/>
            <pc:sldMk cId="2316633237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45125127" sldId="362"/>
        </pc:sldMkLst>
      </pc:sldChg>
      <pc:sldChg chg="modSp add mod">
        <pc:chgData name="Ali, Syed Waqqas" userId="1b3a5f44-9498-4738-8c4e-8127257d744d" providerId="ADAL" clId="{870F4C0F-125E-4A34-8C33-C12A66B018E9}" dt="2024-01-28T21:52:11.818" v="7212" actId="20577"/>
        <pc:sldMkLst>
          <pc:docMk/>
          <pc:sldMk cId="2995959186" sldId="363"/>
        </pc:sldMkLst>
        <pc:spChg chg="mod">
          <ac:chgData name="Ali, Syed Waqqas" userId="1b3a5f44-9498-4738-8c4e-8127257d744d" providerId="ADAL" clId="{870F4C0F-125E-4A34-8C33-C12A66B018E9}" dt="2024-01-28T21:50:06.014" v="7087" actId="403"/>
          <ac:spMkLst>
            <pc:docMk/>
            <pc:sldMk cId="2995959186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2:11.818" v="7212" actId="20577"/>
          <ac:spMkLst>
            <pc:docMk/>
            <pc:sldMk cId="2995959186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061477809" sldId="363"/>
        </pc:sldMkLst>
      </pc:sldChg>
      <pc:sldChg chg="modSp add mod">
        <pc:chgData name="Ali, Syed Waqqas" userId="1b3a5f44-9498-4738-8c4e-8127257d744d" providerId="ADAL" clId="{870F4C0F-125E-4A34-8C33-C12A66B018E9}" dt="2024-01-28T21:54:31.265" v="7515" actId="403"/>
        <pc:sldMkLst>
          <pc:docMk/>
          <pc:sldMk cId="226002757" sldId="364"/>
        </pc:sldMkLst>
        <pc:spChg chg="mod">
          <ac:chgData name="Ali, Syed Waqqas" userId="1b3a5f44-9498-4738-8c4e-8127257d744d" providerId="ADAL" clId="{870F4C0F-125E-4A34-8C33-C12A66B018E9}" dt="2024-01-28T21:54:31.265" v="7515" actId="403"/>
          <ac:spMkLst>
            <pc:docMk/>
            <pc:sldMk cId="226002757" sldId="36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556849" sldId="364"/>
        </pc:sldMkLst>
      </pc:sldChg>
      <pc:sldChg chg="modSp add del mod">
        <pc:chgData name="Ali, Syed Waqqas" userId="1b3a5f44-9498-4738-8c4e-8127257d744d" providerId="ADAL" clId="{870F4C0F-125E-4A34-8C33-C12A66B018E9}" dt="2024-01-28T21:53:40.786" v="7402" actId="2696"/>
        <pc:sldMkLst>
          <pc:docMk/>
          <pc:sldMk cId="1064039445" sldId="364"/>
        </pc:sldMkLst>
        <pc:spChg chg="mod">
          <ac:chgData name="Ali, Syed Waqqas" userId="1b3a5f44-9498-4738-8c4e-8127257d744d" providerId="ADAL" clId="{870F4C0F-125E-4A34-8C33-C12A66B018E9}" dt="2024-01-28T21:52:49.177" v="7227" actId="403"/>
          <ac:spMkLst>
            <pc:docMk/>
            <pc:sldMk cId="1064039445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3:28.261" v="7401" actId="20577"/>
          <ac:spMkLst>
            <pc:docMk/>
            <pc:sldMk cId="1064039445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870F4C0F-125E-4A34-8C33-C12A66B018E9}" dt="2024-01-28T21:50:02.799" v="7085" actId="47"/>
        <pc:sldMkLst>
          <pc:docMk/>
          <pc:sldMk cId="1859524777" sldId="364"/>
        </pc:sldMkLst>
        <pc:spChg chg="mod">
          <ac:chgData name="Ali, Syed Waqqas" userId="1b3a5f44-9498-4738-8c4e-8127257d744d" providerId="ADAL" clId="{870F4C0F-125E-4A34-8C33-C12A66B018E9}" dt="2024-01-28T21:49:53.783" v="7084" actId="20577"/>
          <ac:spMkLst>
            <pc:docMk/>
            <pc:sldMk cId="1859524777" sldId="364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55:16.870" v="7547" actId="403"/>
        <pc:sldMkLst>
          <pc:docMk/>
          <pc:sldMk cId="399234972" sldId="365"/>
        </pc:sldMkLst>
        <pc:spChg chg="mod">
          <ac:chgData name="Ali, Syed Waqqas" userId="1b3a5f44-9498-4738-8c4e-8127257d744d" providerId="ADAL" clId="{870F4C0F-125E-4A34-8C33-C12A66B018E9}" dt="2024-01-28T21:55:16.870" v="7547" actId="403"/>
          <ac:spMkLst>
            <pc:docMk/>
            <pc:sldMk cId="399234972" sldId="365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54:59.708" v="7517" actId="22"/>
          <ac:spMkLst>
            <pc:docMk/>
            <pc:sldMk cId="399234972" sldId="365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55:06.707" v="7519" actId="1076"/>
          <ac:picMkLst>
            <pc:docMk/>
            <pc:sldMk cId="399234972" sldId="365"/>
            <ac:picMk id="10" creationId="{8E035144-3701-E1CA-3E3C-D1BDDC47728C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31719610" sldId="365"/>
        </pc:sldMkLst>
      </pc:sldChg>
      <pc:sldChg chg="modSp add mod ord">
        <pc:chgData name="Ali, Syed Waqqas" userId="1b3a5f44-9498-4738-8c4e-8127257d744d" providerId="ADAL" clId="{870F4C0F-125E-4A34-8C33-C12A66B018E9}" dt="2024-01-28T22:25:51.484" v="9513" actId="122"/>
        <pc:sldMkLst>
          <pc:docMk/>
          <pc:sldMk cId="1340608350" sldId="366"/>
        </pc:sldMkLst>
        <pc:spChg chg="mod">
          <ac:chgData name="Ali, Syed Waqqas" userId="1b3a5f44-9498-4738-8c4e-8127257d744d" providerId="ADAL" clId="{870F4C0F-125E-4A34-8C33-C12A66B018E9}" dt="2024-01-28T22:12:01.308" v="7716" actId="403"/>
          <ac:spMkLst>
            <pc:docMk/>
            <pc:sldMk cId="1340608350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5:51.484" v="9513" actId="122"/>
          <ac:spMkLst>
            <pc:docMk/>
            <pc:sldMk cId="1340608350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7206098" sldId="366"/>
        </pc:sldMkLst>
      </pc:sldChg>
      <pc:sldChg chg="modSp add mod">
        <pc:chgData name="Ali, Syed Waqqas" userId="1b3a5f44-9498-4738-8c4e-8127257d744d" providerId="ADAL" clId="{870F4C0F-125E-4A34-8C33-C12A66B018E9}" dt="2024-01-28T22:13:12.703" v="8026" actId="20577"/>
        <pc:sldMkLst>
          <pc:docMk/>
          <pc:sldMk cId="3247387191" sldId="367"/>
        </pc:sldMkLst>
        <pc:spChg chg="mod">
          <ac:chgData name="Ali, Syed Waqqas" userId="1b3a5f44-9498-4738-8c4e-8127257d744d" providerId="ADAL" clId="{870F4C0F-125E-4A34-8C33-C12A66B018E9}" dt="2024-01-28T22:13:03.388" v="7952" actId="20577"/>
          <ac:spMkLst>
            <pc:docMk/>
            <pc:sldMk cId="3247387191" sldId="367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2:13:12.703" v="8026" actId="20577"/>
          <ac:spMkLst>
            <pc:docMk/>
            <pc:sldMk cId="3247387191" sldId="36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28446812" sldId="36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371886" sldId="368"/>
        </pc:sldMkLst>
      </pc:sldChg>
      <pc:sldChg chg="modSp add mod">
        <pc:chgData name="Ali, Syed Waqqas" userId="1b3a5f44-9498-4738-8c4e-8127257d744d" providerId="ADAL" clId="{870F4C0F-125E-4A34-8C33-C12A66B018E9}" dt="2024-01-28T22:13:42.229" v="8142" actId="20577"/>
        <pc:sldMkLst>
          <pc:docMk/>
          <pc:sldMk cId="1961993155" sldId="368"/>
        </pc:sldMkLst>
        <pc:spChg chg="mod">
          <ac:chgData name="Ali, Syed Waqqas" userId="1b3a5f44-9498-4738-8c4e-8127257d744d" providerId="ADAL" clId="{870F4C0F-125E-4A34-8C33-C12A66B018E9}" dt="2024-01-28T22:13:30.260" v="8058" actId="20577"/>
          <ac:spMkLst>
            <pc:docMk/>
            <pc:sldMk cId="1961993155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3:42.229" v="8142" actId="20577"/>
          <ac:spMkLst>
            <pc:docMk/>
            <pc:sldMk cId="1961993155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66097936" sldId="369"/>
        </pc:sldMkLst>
      </pc:sldChg>
      <pc:sldChg chg="modSp add mod">
        <pc:chgData name="Ali, Syed Waqqas" userId="1b3a5f44-9498-4738-8c4e-8127257d744d" providerId="ADAL" clId="{870F4C0F-125E-4A34-8C33-C12A66B018E9}" dt="2024-01-28T22:16:09.564" v="8491" actId="20577"/>
        <pc:sldMkLst>
          <pc:docMk/>
          <pc:sldMk cId="2768718286" sldId="369"/>
        </pc:sldMkLst>
        <pc:spChg chg="mod">
          <ac:chgData name="Ali, Syed Waqqas" userId="1b3a5f44-9498-4738-8c4e-8127257d744d" providerId="ADAL" clId="{870F4C0F-125E-4A34-8C33-C12A66B018E9}" dt="2024-01-28T22:16:09.564" v="8491" actId="20577"/>
          <ac:spMkLst>
            <pc:docMk/>
            <pc:sldMk cId="2768718286" sldId="3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2:18:25.381" v="8787" actId="20577"/>
        <pc:sldMkLst>
          <pc:docMk/>
          <pc:sldMk cId="885828506" sldId="370"/>
        </pc:sldMkLst>
        <pc:spChg chg="mod">
          <ac:chgData name="Ali, Syed Waqqas" userId="1b3a5f44-9498-4738-8c4e-8127257d744d" providerId="ADAL" clId="{870F4C0F-125E-4A34-8C33-C12A66B018E9}" dt="2024-01-28T22:16:31.346" v="8551" actId="20577"/>
          <ac:spMkLst>
            <pc:docMk/>
            <pc:sldMk cId="885828506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25.381" v="8787" actId="20577"/>
          <ac:spMkLst>
            <pc:docMk/>
            <pc:sldMk cId="885828506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2618203" sldId="370"/>
        </pc:sldMkLst>
      </pc:sldChg>
      <pc:sldChg chg="modSp add mod">
        <pc:chgData name="Ali, Syed Waqqas" userId="1b3a5f44-9498-4738-8c4e-8127257d744d" providerId="ADAL" clId="{870F4C0F-125E-4A34-8C33-C12A66B018E9}" dt="2024-01-28T22:19:38.255" v="8856" actId="20577"/>
        <pc:sldMkLst>
          <pc:docMk/>
          <pc:sldMk cId="3983367424" sldId="371"/>
        </pc:sldMkLst>
        <pc:spChg chg="mod">
          <ac:chgData name="Ali, Syed Waqqas" userId="1b3a5f44-9498-4738-8c4e-8127257d744d" providerId="ADAL" clId="{870F4C0F-125E-4A34-8C33-C12A66B018E9}" dt="2024-01-28T22:19:38.255" v="8856" actId="20577"/>
          <ac:spMkLst>
            <pc:docMk/>
            <pc:sldMk cId="3983367424" sldId="37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54.408" v="8852" actId="207"/>
          <ac:spMkLst>
            <pc:docMk/>
            <pc:sldMk cId="3983367424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9564070" sldId="371"/>
        </pc:sldMkLst>
      </pc:sldChg>
      <pc:sldChg chg="modSp add mod">
        <pc:chgData name="Ali, Syed Waqqas" userId="1b3a5f44-9498-4738-8c4e-8127257d744d" providerId="ADAL" clId="{870F4C0F-125E-4A34-8C33-C12A66B018E9}" dt="2024-01-28T22:22:24.216" v="9307" actId="20577"/>
        <pc:sldMkLst>
          <pc:docMk/>
          <pc:sldMk cId="2986992906" sldId="372"/>
        </pc:sldMkLst>
        <pc:spChg chg="mod">
          <ac:chgData name="Ali, Syed Waqqas" userId="1b3a5f44-9498-4738-8c4e-8127257d744d" providerId="ADAL" clId="{870F4C0F-125E-4A34-8C33-C12A66B018E9}" dt="2024-01-28T22:20:10.177" v="8902" actId="403"/>
          <ac:spMkLst>
            <pc:docMk/>
            <pc:sldMk cId="2986992906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2:24.216" v="9307" actId="20577"/>
          <ac:spMkLst>
            <pc:docMk/>
            <pc:sldMk cId="2986992906" sldId="37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55467814" sldId="37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9013536" sldId="373"/>
        </pc:sldMkLst>
      </pc:sldChg>
      <pc:sldChg chg="addSp delSp modSp add mod ord">
        <pc:chgData name="Ali, Syed Waqqas" userId="1b3a5f44-9498-4738-8c4e-8127257d744d" providerId="ADAL" clId="{870F4C0F-125E-4A34-8C33-C12A66B018E9}" dt="2024-01-28T22:24:25.810" v="9379"/>
        <pc:sldMkLst>
          <pc:docMk/>
          <pc:sldMk cId="3680024371" sldId="373"/>
        </pc:sldMkLst>
        <pc:spChg chg="mod">
          <ac:chgData name="Ali, Syed Waqqas" userId="1b3a5f44-9498-4738-8c4e-8127257d744d" providerId="ADAL" clId="{870F4C0F-125E-4A34-8C33-C12A66B018E9}" dt="2024-01-28T22:24:09.794" v="9375" actId="1035"/>
          <ac:spMkLst>
            <pc:docMk/>
            <pc:sldMk cId="3680024371" sldId="373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2:23:54.512" v="9309" actId="22"/>
          <ac:spMkLst>
            <pc:docMk/>
            <pc:sldMk cId="3680024371" sldId="373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2:24:14.327" v="9377" actId="1076"/>
          <ac:picMkLst>
            <pc:docMk/>
            <pc:sldMk cId="3680024371" sldId="373"/>
            <ac:picMk id="10" creationId="{8758A68C-8900-B055-3966-CDB2D3BB2766}"/>
          </ac:picMkLst>
        </pc:picChg>
      </pc:sldChg>
      <pc:sldChg chg="modSp add del mod">
        <pc:chgData name="Ali, Syed Waqqas" userId="1b3a5f44-9498-4738-8c4e-8127257d744d" providerId="ADAL" clId="{870F4C0F-125E-4A34-8C33-C12A66B018E9}" dt="2024-01-28T22:24:44.600" v="9461" actId="47"/>
        <pc:sldMkLst>
          <pc:docMk/>
          <pc:sldMk cId="165736143" sldId="374"/>
        </pc:sldMkLst>
        <pc:spChg chg="mod">
          <ac:chgData name="Ali, Syed Waqqas" userId="1b3a5f44-9498-4738-8c4e-8127257d744d" providerId="ADAL" clId="{870F4C0F-125E-4A34-8C33-C12A66B018E9}" dt="2024-01-28T22:24:40.579" v="9460" actId="20577"/>
          <ac:spMkLst>
            <pc:docMk/>
            <pc:sldMk cId="165736143" sldId="374"/>
            <ac:spMk id="2" creationId="{0F38800C-8A7D-E150-1D69-4C942110B9A3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2:37:31.982" v="10046" actId="1036"/>
        <pc:sldMkLst>
          <pc:docMk/>
          <pc:sldMk cId="409349198" sldId="374"/>
        </pc:sldMkLst>
        <pc:spChg chg="mod">
          <ac:chgData name="Ali, Syed Waqqas" userId="1b3a5f44-9498-4738-8c4e-8127257d744d" providerId="ADAL" clId="{870F4C0F-125E-4A34-8C33-C12A66B018E9}" dt="2024-01-28T22:32:53.189" v="9532" actId="403"/>
          <ac:spMkLst>
            <pc:docMk/>
            <pc:sldMk cId="409349198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37:18.975" v="10035" actId="207"/>
          <ac:spMkLst>
            <pc:docMk/>
            <pc:sldMk cId="40934919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0F4C0F-125E-4A34-8C33-C12A66B018E9}" dt="2024-01-28T22:35:31.608" v="9929" actId="1076"/>
          <ac:spMkLst>
            <pc:docMk/>
            <pc:sldMk cId="409349198" sldId="374"/>
            <ac:spMk id="9" creationId="{EF1FEB14-6D3C-08A0-1D66-316FE47095C6}"/>
          </ac:spMkLst>
        </pc:spChg>
        <pc:spChg chg="add mod">
          <ac:chgData name="Ali, Syed Waqqas" userId="1b3a5f44-9498-4738-8c4e-8127257d744d" providerId="ADAL" clId="{870F4C0F-125E-4A34-8C33-C12A66B018E9}" dt="2024-01-28T22:35:36.045" v="9932" actId="14100"/>
          <ac:spMkLst>
            <pc:docMk/>
            <pc:sldMk cId="409349198" sldId="374"/>
            <ac:spMk id="10" creationId="{89F4CC98-5407-817C-EA71-C152D7E0259E}"/>
          </ac:spMkLst>
        </pc:spChg>
        <pc:spChg chg="add mod">
          <ac:chgData name="Ali, Syed Waqqas" userId="1b3a5f44-9498-4738-8c4e-8127257d744d" providerId="ADAL" clId="{870F4C0F-125E-4A34-8C33-C12A66B018E9}" dt="2024-01-28T22:37:31.982" v="10046" actId="1036"/>
          <ac:spMkLst>
            <pc:docMk/>
            <pc:sldMk cId="409349198" sldId="374"/>
            <ac:spMk id="11" creationId="{26D1C48A-D8D4-F06E-9699-0604BE9483B1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6037703" sldId="374"/>
        </pc:sldMkLst>
      </pc:sldChg>
      <pc:sldChg chg="modSp add mod">
        <pc:chgData name="Ali, Syed Waqqas" userId="1b3a5f44-9498-4738-8c4e-8127257d744d" providerId="ADAL" clId="{870F4C0F-125E-4A34-8C33-C12A66B018E9}" dt="2024-01-30T16:39:30.386" v="10403" actId="20577"/>
        <pc:sldMkLst>
          <pc:docMk/>
          <pc:sldMk cId="1425207810" sldId="375"/>
        </pc:sldMkLst>
        <pc:spChg chg="mod">
          <ac:chgData name="Ali, Syed Waqqas" userId="1b3a5f44-9498-4738-8c4e-8127257d744d" providerId="ADAL" clId="{870F4C0F-125E-4A34-8C33-C12A66B018E9}" dt="2024-01-30T16:37:38.340" v="10054" actId="403"/>
          <ac:spMkLst>
            <pc:docMk/>
            <pc:sldMk cId="1425207810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39:30.386" v="10403" actId="20577"/>
          <ac:spMkLst>
            <pc:docMk/>
            <pc:sldMk cId="1425207810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02631804" sldId="37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1071876" sldId="376"/>
        </pc:sldMkLst>
      </pc:sldChg>
      <pc:sldChg chg="modSp add mod">
        <pc:chgData name="Ali, Syed Waqqas" userId="1b3a5f44-9498-4738-8c4e-8127257d744d" providerId="ADAL" clId="{870F4C0F-125E-4A34-8C33-C12A66B018E9}" dt="2024-01-30T16:40:32.850" v="10686" actId="2711"/>
        <pc:sldMkLst>
          <pc:docMk/>
          <pc:sldMk cId="963848547" sldId="376"/>
        </pc:sldMkLst>
        <pc:spChg chg="mod">
          <ac:chgData name="Ali, Syed Waqqas" userId="1b3a5f44-9498-4738-8c4e-8127257d744d" providerId="ADAL" clId="{870F4C0F-125E-4A34-8C33-C12A66B018E9}" dt="2024-01-30T16:40:32.850" v="10686" actId="2711"/>
          <ac:spMkLst>
            <pc:docMk/>
            <pc:sldMk cId="963848547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30T16:43:39.961" v="11230" actId="20577"/>
        <pc:sldMkLst>
          <pc:docMk/>
          <pc:sldMk cId="765627840" sldId="377"/>
        </pc:sldMkLst>
        <pc:spChg chg="mod">
          <ac:chgData name="Ali, Syed Waqqas" userId="1b3a5f44-9498-4738-8c4e-8127257d744d" providerId="ADAL" clId="{870F4C0F-125E-4A34-8C33-C12A66B018E9}" dt="2024-01-30T16:41:46.744" v="10702" actId="403"/>
          <ac:spMkLst>
            <pc:docMk/>
            <pc:sldMk cId="76562784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43:39.961" v="11230" actId="20577"/>
          <ac:spMkLst>
            <pc:docMk/>
            <pc:sldMk cId="765627840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10184070" sldId="377"/>
        </pc:sldMkLst>
      </pc:sldChg>
      <pc:sldChg chg="modSp add mod">
        <pc:chgData name="Ali, Syed Waqqas" userId="1b3a5f44-9498-4738-8c4e-8127257d744d" providerId="ADAL" clId="{870F4C0F-125E-4A34-8C33-C12A66B018E9}" dt="2024-01-31T21:11:11.166" v="11309" actId="20577"/>
        <pc:sldMkLst>
          <pc:docMk/>
          <pc:sldMk cId="694083787" sldId="378"/>
        </pc:sldMkLst>
        <pc:spChg chg="mod">
          <ac:chgData name="Ali, Syed Waqqas" userId="1b3a5f44-9498-4738-8c4e-8127257d744d" providerId="ADAL" clId="{870F4C0F-125E-4A34-8C33-C12A66B018E9}" dt="2024-01-31T21:10:29.447" v="11244" actId="20577"/>
          <ac:spMkLst>
            <pc:docMk/>
            <pc:sldMk cId="694083787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1T21:11:11.166" v="11309" actId="20577"/>
          <ac:spMkLst>
            <pc:docMk/>
            <pc:sldMk cId="694083787" sldId="37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28182627" sldId="37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45743" sldId="379"/>
        </pc:sldMkLst>
      </pc:sldChg>
      <pc:sldChg chg="modSp add mod">
        <pc:chgData name="Ali, Syed Waqqas" userId="1b3a5f44-9498-4738-8c4e-8127257d744d" providerId="ADAL" clId="{870F4C0F-125E-4A34-8C33-C12A66B018E9}" dt="2024-01-31T21:11:46.401" v="11398" actId="20577"/>
        <pc:sldMkLst>
          <pc:docMk/>
          <pc:sldMk cId="3358759461" sldId="379"/>
        </pc:sldMkLst>
        <pc:spChg chg="mod">
          <ac:chgData name="Ali, Syed Waqqas" userId="1b3a5f44-9498-4738-8c4e-8127257d744d" providerId="ADAL" clId="{870F4C0F-125E-4A34-8C33-C12A66B018E9}" dt="2024-01-31T21:11:20.939" v="11339" actId="20577"/>
          <ac:spMkLst>
            <pc:docMk/>
            <pc:sldMk cId="3358759461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1T21:11:46.401" v="11398" actId="20577"/>
          <ac:spMkLst>
            <pc:docMk/>
            <pc:sldMk cId="3358759461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81120601" sldId="380"/>
        </pc:sldMkLst>
      </pc:sldChg>
      <pc:sldChg chg="modSp add mod">
        <pc:chgData name="Ali, Syed Waqqas" userId="1b3a5f44-9498-4738-8c4e-8127257d744d" providerId="ADAL" clId="{870F4C0F-125E-4A34-8C33-C12A66B018E9}" dt="2024-01-31T21:12:25.596" v="11499" actId="20577"/>
        <pc:sldMkLst>
          <pc:docMk/>
          <pc:sldMk cId="1765287378" sldId="380"/>
        </pc:sldMkLst>
        <pc:spChg chg="mod">
          <ac:chgData name="Ali, Syed Waqqas" userId="1b3a5f44-9498-4738-8c4e-8127257d744d" providerId="ADAL" clId="{870F4C0F-125E-4A34-8C33-C12A66B018E9}" dt="2024-01-31T21:12:25.596" v="11499" actId="20577"/>
          <ac:spMkLst>
            <pc:docMk/>
            <pc:sldMk cId="1765287378" sldId="38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23043488" sldId="381"/>
        </pc:sldMkLst>
      </pc:sldChg>
      <pc:sldChg chg="modSp add">
        <pc:chgData name="Ali, Syed Waqqas" userId="1b3a5f44-9498-4738-8c4e-8127257d744d" providerId="ADAL" clId="{870F4C0F-125E-4A34-8C33-C12A66B018E9}" dt="2024-01-31T21:12:40.264" v="11567" actId="20577"/>
        <pc:sldMkLst>
          <pc:docMk/>
          <pc:sldMk cId="2988173624" sldId="381"/>
        </pc:sldMkLst>
        <pc:spChg chg="mod">
          <ac:chgData name="Ali, Syed Waqqas" userId="1b3a5f44-9498-4738-8c4e-8127257d744d" providerId="ADAL" clId="{870F4C0F-125E-4A34-8C33-C12A66B018E9}" dt="2024-01-31T21:12:40.264" v="11567" actId="20577"/>
          <ac:spMkLst>
            <pc:docMk/>
            <pc:sldMk cId="2988173624" sldId="38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326488" sldId="382"/>
        </pc:sldMkLst>
      </pc:sldChg>
      <pc:sldChg chg="modSp add mod">
        <pc:chgData name="Ali, Syed Waqqas" userId="1b3a5f44-9498-4738-8c4e-8127257d744d" providerId="ADAL" clId="{870F4C0F-125E-4A34-8C33-C12A66B018E9}" dt="2024-01-31T21:13:08.907" v="11587" actId="20577"/>
        <pc:sldMkLst>
          <pc:docMk/>
          <pc:sldMk cId="3803891902" sldId="382"/>
        </pc:sldMkLst>
        <pc:spChg chg="mod">
          <ac:chgData name="Ali, Syed Waqqas" userId="1b3a5f44-9498-4738-8c4e-8127257d744d" providerId="ADAL" clId="{870F4C0F-125E-4A34-8C33-C12A66B018E9}" dt="2024-01-31T21:13:08.907" v="11587" actId="20577"/>
          <ac:spMkLst>
            <pc:docMk/>
            <pc:sldMk cId="3803891902" sldId="38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70F4C0F-125E-4A34-8C33-C12A66B018E9}" dt="2024-01-31T21:43:27.790" v="11744" actId="20577"/>
        <pc:sldMkLst>
          <pc:docMk/>
          <pc:sldMk cId="942591405" sldId="383"/>
        </pc:sldMkLst>
        <pc:spChg chg="mod">
          <ac:chgData name="Ali, Syed Waqqas" userId="1b3a5f44-9498-4738-8c4e-8127257d744d" providerId="ADAL" clId="{870F4C0F-125E-4A34-8C33-C12A66B018E9}" dt="2024-01-31T21:43:27.790" v="11744" actId="20577"/>
          <ac:spMkLst>
            <pc:docMk/>
            <pc:sldMk cId="942591405" sldId="38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84895948" sldId="38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18509692" sldId="384"/>
        </pc:sldMkLst>
      </pc:sldChg>
      <pc:sldChg chg="modSp add mod">
        <pc:chgData name="Ali, Syed Waqqas" userId="1b3a5f44-9498-4738-8c4e-8127257d744d" providerId="ADAL" clId="{870F4C0F-125E-4A34-8C33-C12A66B018E9}" dt="2024-02-01T16:17:44.146" v="11891" actId="20577"/>
        <pc:sldMkLst>
          <pc:docMk/>
          <pc:sldMk cId="3004552132" sldId="384"/>
        </pc:sldMkLst>
        <pc:spChg chg="mod">
          <ac:chgData name="Ali, Syed Waqqas" userId="1b3a5f44-9498-4738-8c4e-8127257d744d" providerId="ADAL" clId="{870F4C0F-125E-4A34-8C33-C12A66B018E9}" dt="2024-02-01T16:17:23.056" v="11749" actId="20577"/>
          <ac:spMkLst>
            <pc:docMk/>
            <pc:sldMk cId="3004552132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2-01T16:17:44.146" v="11891" actId="20577"/>
          <ac:spMkLst>
            <pc:docMk/>
            <pc:sldMk cId="3004552132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2-01T16:27:54.937" v="11917" actId="20577"/>
        <pc:sldMkLst>
          <pc:docMk/>
          <pc:sldMk cId="2227509488" sldId="385"/>
        </pc:sldMkLst>
        <pc:spChg chg="mod">
          <ac:chgData name="Ali, Syed Waqqas" userId="1b3a5f44-9498-4738-8c4e-8127257d744d" providerId="ADAL" clId="{870F4C0F-125E-4A34-8C33-C12A66B018E9}" dt="2024-02-01T16:27:54.937" v="11917" actId="20577"/>
          <ac:spMkLst>
            <pc:docMk/>
            <pc:sldMk cId="2227509488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2-01T16:27:09.712" v="11915" actId="20577"/>
          <ac:spMkLst>
            <pc:docMk/>
            <pc:sldMk cId="2227509488" sldId="38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81237693" sldId="38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13465980" sldId="38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59645269" sldId="38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3389089" sldId="38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23739989" sldId="38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0007333" sldId="39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21601515" sldId="39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70657082" sldId="39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39397574" sldId="39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37923455" sldId="39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273725445" sldId="39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25473594" sldId="39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11721724" sldId="39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85482506" sldId="40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089630" sldId="40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147645981" sldId="40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61976635" sldId="40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99393464" sldId="40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19132685" sldId="40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858192003" sldId="40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11175646" sldId="40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28091841" sldId="40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87917913" sldId="40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66503400" sldId="41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96826" sldId="41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72757388" sldId="41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87744803" sldId="41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60334455" sldId="41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78652991" sldId="415"/>
        </pc:sldMkLst>
      </pc:sldChg>
    </pc:docChg>
  </pc:docChgLst>
  <pc:docChgLst>
    <pc:chgData name="Ali, Syed Waqqas" userId="1b3a5f44-9498-4738-8c4e-8127257d744d" providerId="ADAL" clId="{FFEE2D67-A7FB-4823-B677-76D25811BE8B}"/>
    <pc:docChg chg="undo custSel addSld delSld modSld sldOrd">
      <pc:chgData name="Ali, Syed Waqqas" userId="1b3a5f44-9498-4738-8c4e-8127257d744d" providerId="ADAL" clId="{FFEE2D67-A7FB-4823-B677-76D25811BE8B}" dt="2024-01-23T11:42:15.910" v="13425" actId="20577"/>
      <pc:docMkLst>
        <pc:docMk/>
      </pc:docMkLst>
      <pc:sldChg chg="modSp mod">
        <pc:chgData name="Ali, Syed Waqqas" userId="1b3a5f44-9498-4738-8c4e-8127257d744d" providerId="ADAL" clId="{FFEE2D67-A7FB-4823-B677-76D25811BE8B}" dt="2024-01-23T09:37:07.783" v="563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FFEE2D67-A7FB-4823-B677-76D25811BE8B}" dt="2024-01-23T09:37:07.783" v="563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 ord">
        <pc:chgData name="Ali, Syed Waqqas" userId="1b3a5f44-9498-4738-8c4e-8127257d744d" providerId="ADAL" clId="{FFEE2D67-A7FB-4823-B677-76D25811BE8B}" dt="2024-01-23T10:30:40.811" v="9274" actId="20577"/>
        <pc:sldMkLst>
          <pc:docMk/>
          <pc:sldMk cId="3375649757" sldId="257"/>
        </pc:sldMkLst>
        <pc:spChg chg="mod">
          <ac:chgData name="Ali, Syed Waqqas" userId="1b3a5f44-9498-4738-8c4e-8127257d744d" providerId="ADAL" clId="{FFEE2D67-A7FB-4823-B677-76D25811BE8B}" dt="2024-01-23T10:25:52.925" v="8968" actId="20577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18.070" v="9258" actId="114"/>
          <ac:spMkLst>
            <pc:docMk/>
            <pc:sldMk cId="3375649757" sldId="25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30:40.811" v="9274" actId="20577"/>
          <ac:spMkLst>
            <pc:docMk/>
            <pc:sldMk cId="3375649757" sldId="257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FFEE2D67-A7FB-4823-B677-76D25811BE8B}" dt="2024-01-22T16:58:06.737" v="334" actId="1076"/>
        <pc:sldMkLst>
          <pc:docMk/>
          <pc:sldMk cId="1010265778" sldId="289"/>
        </pc:sldMkLst>
        <pc:spChg chg="mod">
          <ac:chgData name="Ali, Syed Waqqas" userId="1b3a5f44-9498-4738-8c4e-8127257d744d" providerId="ADAL" clId="{FFEE2D67-A7FB-4823-B677-76D25811BE8B}" dt="2024-01-22T16:55:54.185" v="23" actId="20577"/>
          <ac:spMkLst>
            <pc:docMk/>
            <pc:sldMk cId="1010265778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6:10.581" v="106" actId="20577"/>
          <ac:spMkLst>
            <pc:docMk/>
            <pc:sldMk cId="1010265778" sldId="28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FFEE2D67-A7FB-4823-B677-76D25811BE8B}" dt="2024-01-22T16:58:06.737" v="334" actId="1076"/>
          <ac:picMkLst>
            <pc:docMk/>
            <pc:sldMk cId="1010265778" sldId="289"/>
            <ac:picMk id="10" creationId="{246D80D6-606B-95C4-4A03-D7F3F82CF3ED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74175370" sldId="289"/>
        </pc:sldMkLst>
      </pc:sldChg>
      <pc:sldChg chg="modSp add mod">
        <pc:chgData name="Ali, Syed Waqqas" userId="1b3a5f44-9498-4738-8c4e-8127257d744d" providerId="ADAL" clId="{FFEE2D67-A7FB-4823-B677-76D25811BE8B}" dt="2024-01-22T16:57:31.141" v="330" actId="403"/>
        <pc:sldMkLst>
          <pc:docMk/>
          <pc:sldMk cId="1467374830" sldId="290"/>
        </pc:sldMkLst>
        <pc:spChg chg="mod">
          <ac:chgData name="Ali, Syed Waqqas" userId="1b3a5f44-9498-4738-8c4e-8127257d744d" providerId="ADAL" clId="{FFEE2D67-A7FB-4823-B677-76D25811BE8B}" dt="2024-01-22T16:56:34.324" v="127" actId="20577"/>
          <ac:spMkLst>
            <pc:docMk/>
            <pc:sldMk cId="1467374830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7:31.141" v="330" actId="403"/>
          <ac:spMkLst>
            <pc:docMk/>
            <pc:sldMk cId="1467374830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4193791558" sldId="290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73216080" sldId="291"/>
        </pc:sldMkLst>
      </pc:sldChg>
      <pc:sldChg chg="modSp add mod">
        <pc:chgData name="Ali, Syed Waqqas" userId="1b3a5f44-9498-4738-8c4e-8127257d744d" providerId="ADAL" clId="{FFEE2D67-A7FB-4823-B677-76D25811BE8B}" dt="2024-01-22T16:59:30.253" v="373" actId="20577"/>
        <pc:sldMkLst>
          <pc:docMk/>
          <pc:sldMk cId="3430273535" sldId="291"/>
        </pc:sldMkLst>
        <pc:spChg chg="mod">
          <ac:chgData name="Ali, Syed Waqqas" userId="1b3a5f44-9498-4738-8c4e-8127257d744d" providerId="ADAL" clId="{FFEE2D67-A7FB-4823-B677-76D25811BE8B}" dt="2024-01-22T16:58:58.720" v="348" actId="20577"/>
          <ac:spMkLst>
            <pc:docMk/>
            <pc:sldMk cId="3430273535" sldId="291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16:59:30.253" v="373" actId="20577"/>
          <ac:spMkLst>
            <pc:docMk/>
            <pc:sldMk cId="3430273535" sldId="291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FFEE2D67-A7FB-4823-B677-76D25811BE8B}" dt="2024-01-22T18:00:47.780" v="1949" actId="20577"/>
        <pc:sldMkLst>
          <pc:docMk/>
          <pc:sldMk cId="2113464944" sldId="292"/>
        </pc:sldMkLst>
        <pc:spChg chg="mod">
          <ac:chgData name="Ali, Syed Waqqas" userId="1b3a5f44-9498-4738-8c4e-8127257d744d" providerId="ADAL" clId="{FFEE2D67-A7FB-4823-B677-76D25811BE8B}" dt="2024-01-22T17:08:30.157" v="390" actId="20577"/>
          <ac:spMkLst>
            <pc:docMk/>
            <pc:sldMk cId="2113464944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2:19.320" v="728" actId="207"/>
          <ac:spMkLst>
            <pc:docMk/>
            <pc:sldMk cId="2113464944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47.780" v="1949" actId="20577"/>
          <ac:spMkLst>
            <pc:docMk/>
            <pc:sldMk cId="2113464944" sldId="292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523546529" sldId="292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22221259" sldId="293"/>
        </pc:sldMkLst>
      </pc:sldChg>
      <pc:sldChg chg="modSp add mod">
        <pc:chgData name="Ali, Syed Waqqas" userId="1b3a5f44-9498-4738-8c4e-8127257d744d" providerId="ADAL" clId="{FFEE2D67-A7FB-4823-B677-76D25811BE8B}" dt="2024-01-22T18:00:52.269" v="1960" actId="20577"/>
        <pc:sldMkLst>
          <pc:docMk/>
          <pc:sldMk cId="1488044186" sldId="293"/>
        </pc:sldMkLst>
        <pc:spChg chg="mod">
          <ac:chgData name="Ali, Syed Waqqas" userId="1b3a5f44-9498-4738-8c4e-8127257d744d" providerId="ADAL" clId="{FFEE2D67-A7FB-4823-B677-76D25811BE8B}" dt="2024-01-22T17:12:29.506" v="738" actId="20577"/>
          <ac:spMkLst>
            <pc:docMk/>
            <pc:sldMk cId="1488044186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8:22.637" v="1023" actId="113"/>
          <ac:spMkLst>
            <pc:docMk/>
            <pc:sldMk cId="1488044186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52.269" v="1960" actId="20577"/>
          <ac:spMkLst>
            <pc:docMk/>
            <pc:sldMk cId="1488044186" sldId="29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904540098" sldId="294"/>
        </pc:sldMkLst>
      </pc:sldChg>
      <pc:sldChg chg="modSp add mod">
        <pc:chgData name="Ali, Syed Waqqas" userId="1b3a5f44-9498-4738-8c4e-8127257d744d" providerId="ADAL" clId="{FFEE2D67-A7FB-4823-B677-76D25811BE8B}" dt="2024-01-22T18:01:08.713" v="1964" actId="14"/>
        <pc:sldMkLst>
          <pc:docMk/>
          <pc:sldMk cId="2108649534" sldId="294"/>
        </pc:sldMkLst>
        <pc:spChg chg="mod">
          <ac:chgData name="Ali, Syed Waqqas" userId="1b3a5f44-9498-4738-8c4e-8127257d744d" providerId="ADAL" clId="{FFEE2D67-A7FB-4823-B677-76D25811BE8B}" dt="2024-01-22T17:28:06.127" v="1053" actId="20577"/>
          <ac:spMkLst>
            <pc:docMk/>
            <pc:sldMk cId="2108649534" sldId="29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1:08.713" v="1964" actId="14"/>
          <ac:spMkLst>
            <pc:docMk/>
            <pc:sldMk cId="2108649534" sldId="2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2:35:14.488" v="5552" actId="20577"/>
        <pc:sldMkLst>
          <pc:docMk/>
          <pc:sldMk cId="230423287" sldId="295"/>
        </pc:sldMkLst>
        <pc:spChg chg="mod">
          <ac:chgData name="Ali, Syed Waqqas" userId="1b3a5f44-9498-4738-8c4e-8127257d744d" providerId="ADAL" clId="{FFEE2D67-A7FB-4823-B677-76D25811BE8B}" dt="2024-01-22T17:33:11.362" v="1388" actId="20577"/>
          <ac:spMkLst>
            <pc:docMk/>
            <pc:sldMk cId="230423287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2:35:14.488" v="5552" actId="20577"/>
          <ac:spMkLst>
            <pc:docMk/>
            <pc:sldMk cId="230423287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04.376" v="2615" actId="20577"/>
          <ac:spMkLst>
            <pc:docMk/>
            <pc:sldMk cId="230423287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14255406" sldId="295"/>
        </pc:sldMkLst>
      </pc:sldChg>
      <pc:sldChg chg="modSp add mod">
        <pc:chgData name="Ali, Syed Waqqas" userId="1b3a5f44-9498-4738-8c4e-8127257d744d" providerId="ADAL" clId="{FFEE2D67-A7FB-4823-B677-76D25811BE8B}" dt="2024-01-22T18:03:10.940" v="2203" actId="20577"/>
        <pc:sldMkLst>
          <pc:docMk/>
          <pc:sldMk cId="859227236" sldId="296"/>
        </pc:sldMkLst>
        <pc:spChg chg="mod">
          <ac:chgData name="Ali, Syed Waqqas" userId="1b3a5f44-9498-4738-8c4e-8127257d744d" providerId="ADAL" clId="{FFEE2D67-A7FB-4823-B677-76D25811BE8B}" dt="2024-01-22T18:00:26.183" v="1931" actId="20577"/>
          <ac:spMkLst>
            <pc:docMk/>
            <pc:sldMk cId="859227236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3:10.940" v="2203" actId="20577"/>
          <ac:spMkLst>
            <pc:docMk/>
            <pc:sldMk cId="859227236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58720189" sldId="296"/>
        </pc:sldMkLst>
      </pc:sldChg>
      <pc:sldChg chg="modSp add del mod">
        <pc:chgData name="Ali, Syed Waqqas" userId="1b3a5f44-9498-4738-8c4e-8127257d744d" providerId="ADAL" clId="{FFEE2D67-A7FB-4823-B677-76D25811BE8B}" dt="2024-01-22T17:31:25.776" v="1325" actId="47"/>
        <pc:sldMkLst>
          <pc:docMk/>
          <pc:sldMk cId="4047006680" sldId="296"/>
        </pc:sldMkLst>
        <pc:spChg chg="mod">
          <ac:chgData name="Ali, Syed Waqqas" userId="1b3a5f44-9498-4738-8c4e-8127257d744d" providerId="ADAL" clId="{FFEE2D67-A7FB-4823-B677-76D25811BE8B}" dt="2024-01-22T17:29:57.973" v="1324" actId="20577"/>
          <ac:spMkLst>
            <pc:docMk/>
            <pc:sldMk cId="4047006680" sldId="296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FFEE2D67-A7FB-4823-B677-76D25811BE8B}" dt="2024-01-22T18:04:29.529" v="2362" actId="20577"/>
        <pc:sldMkLst>
          <pc:docMk/>
          <pc:sldMk cId="3600404884" sldId="297"/>
        </pc:sldMkLst>
        <pc:spChg chg="mod">
          <ac:chgData name="Ali, Syed Waqqas" userId="1b3a5f44-9498-4738-8c4e-8127257d744d" providerId="ADAL" clId="{FFEE2D67-A7FB-4823-B677-76D25811BE8B}" dt="2024-01-22T18:04:29.529" v="2362" actId="20577"/>
          <ac:spMkLst>
            <pc:docMk/>
            <pc:sldMk cId="3600404884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85801888" sldId="297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4254112" sldId="298"/>
        </pc:sldMkLst>
      </pc:sldChg>
      <pc:sldChg chg="modSp add mod">
        <pc:chgData name="Ali, Syed Waqqas" userId="1b3a5f44-9498-4738-8c4e-8127257d744d" providerId="ADAL" clId="{FFEE2D67-A7FB-4823-B677-76D25811BE8B}" dt="2024-01-22T18:11:15.045" v="2630" actId="20577"/>
        <pc:sldMkLst>
          <pc:docMk/>
          <pc:sldMk cId="2683195128" sldId="298"/>
        </pc:sldMkLst>
        <pc:spChg chg="mod">
          <ac:chgData name="Ali, Syed Waqqas" userId="1b3a5f44-9498-4738-8c4e-8127257d744d" providerId="ADAL" clId="{FFEE2D67-A7FB-4823-B677-76D25811BE8B}" dt="2024-01-22T18:06:04.783" v="2376" actId="20577"/>
          <ac:spMkLst>
            <pc:docMk/>
            <pc:sldMk cId="2683195128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7:12.164" v="2592" actId="20577"/>
          <ac:spMkLst>
            <pc:docMk/>
            <pc:sldMk cId="2683195128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15.045" v="2630" actId="20577"/>
          <ac:spMkLst>
            <pc:docMk/>
            <pc:sldMk cId="2683195128" sldId="298"/>
            <ac:spMk id="8" creationId="{0B58A229-77C1-434D-D9A7-9FF908E4DB29}"/>
          </ac:spMkLst>
        </pc:spChg>
      </pc:sldChg>
      <pc:sldChg chg="modSp add mod ord">
        <pc:chgData name="Ali, Syed Waqqas" userId="1b3a5f44-9498-4738-8c4e-8127257d744d" providerId="ADAL" clId="{FFEE2D67-A7FB-4823-B677-76D25811BE8B}" dt="2024-01-22T18:11:37.850" v="2658"/>
        <pc:sldMkLst>
          <pc:docMk/>
          <pc:sldMk cId="1283562324" sldId="299"/>
        </pc:sldMkLst>
        <pc:spChg chg="mod">
          <ac:chgData name="Ali, Syed Waqqas" userId="1b3a5f44-9498-4738-8c4e-8127257d744d" providerId="ADAL" clId="{FFEE2D67-A7FB-4823-B677-76D25811BE8B}" dt="2024-01-22T18:11:28.867" v="2656" actId="20577"/>
          <ac:spMkLst>
            <pc:docMk/>
            <pc:sldMk cId="1283562324" sldId="29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768557698" sldId="299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522364143" sldId="300"/>
        </pc:sldMkLst>
      </pc:sldChg>
      <pc:sldChg chg="modSp add del mod">
        <pc:chgData name="Ali, Syed Waqqas" userId="1b3a5f44-9498-4738-8c4e-8127257d744d" providerId="ADAL" clId="{FFEE2D67-A7FB-4823-B677-76D25811BE8B}" dt="2024-01-22T18:14:15.222" v="2674" actId="47"/>
        <pc:sldMkLst>
          <pc:docMk/>
          <pc:sldMk cId="2537601355" sldId="300"/>
        </pc:sldMkLst>
        <pc:spChg chg="mod">
          <ac:chgData name="Ali, Syed Waqqas" userId="1b3a5f44-9498-4738-8c4e-8127257d744d" providerId="ADAL" clId="{FFEE2D67-A7FB-4823-B677-76D25811BE8B}" dt="2024-01-22T18:14:03.673" v="2671" actId="20577"/>
          <ac:spMkLst>
            <pc:docMk/>
            <pc:sldMk cId="2537601355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14:10.142" v="2673" actId="5793"/>
          <ac:spMkLst>
            <pc:docMk/>
            <pc:sldMk cId="2537601355" sldId="3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3:35:33.511" v="5560" actId="20577"/>
        <pc:sldMkLst>
          <pc:docMk/>
          <pc:sldMk cId="3538157070" sldId="300"/>
        </pc:sldMkLst>
        <pc:spChg chg="mod">
          <ac:chgData name="Ali, Syed Waqqas" userId="1b3a5f44-9498-4738-8c4e-8127257d744d" providerId="ADAL" clId="{FFEE2D67-A7FB-4823-B677-76D25811BE8B}" dt="2024-01-22T18:14:23.828" v="2694" actId="20577"/>
          <ac:spMkLst>
            <pc:docMk/>
            <pc:sldMk cId="3538157070" sldId="300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14:28.682" v="2697" actId="20577"/>
          <ac:spMkLst>
            <pc:docMk/>
            <pc:sldMk cId="3538157070" sldId="300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15:07.898" v="2758" actId="207"/>
          <ac:spMkLst>
            <pc:docMk/>
            <pc:sldMk cId="3538157070" sldId="300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3:35:33.511" v="5560" actId="20577"/>
          <ac:spMkLst>
            <pc:docMk/>
            <pc:sldMk cId="3538157070" sldId="300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15:51.057" v="2760" actId="20577"/>
          <ac:spMkLst>
            <pc:docMk/>
            <pc:sldMk cId="3538157070" sldId="300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98290670" sldId="301"/>
        </pc:sldMkLst>
      </pc:sldChg>
      <pc:sldChg chg="modSp add mod">
        <pc:chgData name="Ali, Syed Waqqas" userId="1b3a5f44-9498-4738-8c4e-8127257d744d" providerId="ADAL" clId="{FFEE2D67-A7FB-4823-B677-76D25811BE8B}" dt="2024-01-22T23:35:37.816" v="5564" actId="20577"/>
        <pc:sldMkLst>
          <pc:docMk/>
          <pc:sldMk cId="3331138963" sldId="301"/>
        </pc:sldMkLst>
        <pc:spChg chg="mod">
          <ac:chgData name="Ali, Syed Waqqas" userId="1b3a5f44-9498-4738-8c4e-8127257d744d" providerId="ADAL" clId="{FFEE2D67-A7FB-4823-B677-76D25811BE8B}" dt="2024-01-22T23:35:37.816" v="5564" actId="20577"/>
          <ac:spMkLst>
            <pc:docMk/>
            <pc:sldMk cId="3331138963" sldId="30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2:02.400" v="2773" actId="20577"/>
          <ac:spMkLst>
            <pc:docMk/>
            <pc:sldMk cId="3331138963" sldId="30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5584035" sldId="302"/>
        </pc:sldMkLst>
      </pc:sldChg>
      <pc:sldChg chg="modSp add mod">
        <pc:chgData name="Ali, Syed Waqqas" userId="1b3a5f44-9498-4738-8c4e-8127257d744d" providerId="ADAL" clId="{FFEE2D67-A7FB-4823-B677-76D25811BE8B}" dt="2024-01-22T18:25:12.695" v="3045" actId="20577"/>
        <pc:sldMkLst>
          <pc:docMk/>
          <pc:sldMk cId="3835519670" sldId="302"/>
        </pc:sldMkLst>
        <pc:spChg chg="mod">
          <ac:chgData name="Ali, Syed Waqqas" userId="1b3a5f44-9498-4738-8c4e-8127257d744d" providerId="ADAL" clId="{FFEE2D67-A7FB-4823-B677-76D25811BE8B}" dt="2024-01-22T18:22:19.704" v="2796" actId="20577"/>
          <ac:spMkLst>
            <pc:docMk/>
            <pc:sldMk cId="3835519670" sldId="30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24:44.596" v="3028" actId="20577"/>
          <ac:spMkLst>
            <pc:docMk/>
            <pc:sldMk cId="3835519670" sldId="30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24:04.154" v="2979" actId="207"/>
          <ac:spMkLst>
            <pc:docMk/>
            <pc:sldMk cId="3835519670" sldId="30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25:00.613" v="3042" actId="20577"/>
          <ac:spMkLst>
            <pc:docMk/>
            <pc:sldMk cId="3835519670" sldId="302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5:12.695" v="3045" actId="20577"/>
          <ac:spMkLst>
            <pc:docMk/>
            <pc:sldMk cId="3835519670" sldId="302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3721500" sldId="303"/>
        </pc:sldMkLst>
      </pc:sldChg>
      <pc:sldChg chg="addSp modSp add mod">
        <pc:chgData name="Ali, Syed Waqqas" userId="1b3a5f44-9498-4738-8c4e-8127257d744d" providerId="ADAL" clId="{FFEE2D67-A7FB-4823-B677-76D25811BE8B}" dt="2024-01-22T18:37:52.292" v="3296" actId="20577"/>
        <pc:sldMkLst>
          <pc:docMk/>
          <pc:sldMk cId="2090179984" sldId="303"/>
        </pc:sldMkLst>
        <pc:spChg chg="mod">
          <ac:chgData name="Ali, Syed Waqqas" userId="1b3a5f44-9498-4738-8c4e-8127257d744d" providerId="ADAL" clId="{FFEE2D67-A7FB-4823-B677-76D25811BE8B}" dt="2024-01-22T18:28:17.405" v="3069" actId="20577"/>
          <ac:spMkLst>
            <pc:docMk/>
            <pc:sldMk cId="2090179984" sldId="303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31:01.790" v="3293" actId="403"/>
          <ac:spMkLst>
            <pc:docMk/>
            <pc:sldMk cId="2090179984" sldId="303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31:04.109" v="3295" actId="403"/>
          <ac:spMkLst>
            <pc:docMk/>
            <pc:sldMk cId="2090179984" sldId="303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FFEE2D67-A7FB-4823-B677-76D25811BE8B}" dt="2024-01-22T18:37:52.292" v="3296" actId="20577"/>
          <ac:spMkLst>
            <pc:docMk/>
            <pc:sldMk cId="2090179984" sldId="303"/>
            <ac:spMk id="12" creationId="{CD611B4F-AD26-1C1B-B5BD-2A5D42F43AB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806609530" sldId="304"/>
        </pc:sldMkLst>
      </pc:sldChg>
      <pc:sldChg chg="addSp delSp modSp add mod">
        <pc:chgData name="Ali, Syed Waqqas" userId="1b3a5f44-9498-4738-8c4e-8127257d744d" providerId="ADAL" clId="{FFEE2D67-A7FB-4823-B677-76D25811BE8B}" dt="2024-01-22T19:01:34.151" v="4098" actId="207"/>
        <pc:sldMkLst>
          <pc:docMk/>
          <pc:sldMk cId="3229134981" sldId="304"/>
        </pc:sldMkLst>
        <pc:spChg chg="mod">
          <ac:chgData name="Ali, Syed Waqqas" userId="1b3a5f44-9498-4738-8c4e-8127257d744d" providerId="ADAL" clId="{FFEE2D67-A7FB-4823-B677-76D25811BE8B}" dt="2024-01-22T18:38:37.659" v="3319" actId="20577"/>
          <ac:spMkLst>
            <pc:docMk/>
            <pc:sldMk cId="3229134981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9:01:34.151" v="4098" actId="207"/>
          <ac:spMkLst>
            <pc:docMk/>
            <pc:sldMk cId="3229134981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48" v="3698" actId="20577"/>
          <ac:spMkLst>
            <pc:docMk/>
            <pc:sldMk cId="3229134981" sldId="304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2T18:42:24.694" v="3684" actId="478"/>
          <ac:spMkLst>
            <pc:docMk/>
            <pc:sldMk cId="3229134981" sldId="304"/>
            <ac:spMk id="9" creationId="{CDB5785B-0C69-7514-044C-3024B3C3CD1F}"/>
          </ac:spMkLst>
        </pc:spChg>
      </pc:sldChg>
      <pc:sldChg chg="delSp modSp add mod">
        <pc:chgData name="Ali, Syed Waqqas" userId="1b3a5f44-9498-4738-8c4e-8127257d744d" providerId="ADAL" clId="{FFEE2D67-A7FB-4823-B677-76D25811BE8B}" dt="2024-01-22T23:36:11.248" v="5566" actId="403"/>
        <pc:sldMkLst>
          <pc:docMk/>
          <pc:sldMk cId="124160832" sldId="305"/>
        </pc:sldMkLst>
        <pc:spChg chg="mod">
          <ac:chgData name="Ali, Syed Waqqas" userId="1b3a5f44-9498-4738-8c4e-8127257d744d" providerId="ADAL" clId="{FFEE2D67-A7FB-4823-B677-76D25811BE8B}" dt="2024-01-22T23:36:11.248" v="5566" actId="403"/>
          <ac:spMkLst>
            <pc:docMk/>
            <pc:sldMk cId="124160832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1.680" v="3709" actId="20577"/>
          <ac:spMkLst>
            <pc:docMk/>
            <pc:sldMk cId="124160832" sldId="305"/>
            <ac:spMk id="8" creationId="{0B58A229-77C1-434D-D9A7-9FF908E4DB29}"/>
          </ac:spMkLst>
        </pc:spChg>
        <pc:spChg chg="del">
          <ac:chgData name="Ali, Syed Waqqas" userId="1b3a5f44-9498-4738-8c4e-8127257d744d" providerId="ADAL" clId="{FFEE2D67-A7FB-4823-B677-76D25811BE8B}" dt="2024-01-22T18:42:19.513" v="3683" actId="478"/>
          <ac:spMkLst>
            <pc:docMk/>
            <pc:sldMk cId="124160832" sldId="305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23712234" sldId="30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8663223" sldId="306"/>
        </pc:sldMkLst>
      </pc:sldChg>
      <pc:sldChg chg="modSp add mod">
        <pc:chgData name="Ali, Syed Waqqas" userId="1b3a5f44-9498-4738-8c4e-8127257d744d" providerId="ADAL" clId="{FFEE2D67-A7FB-4823-B677-76D25811BE8B}" dt="2024-01-22T23:36:57.285" v="5604" actId="20577"/>
        <pc:sldMkLst>
          <pc:docMk/>
          <pc:sldMk cId="2751643288" sldId="306"/>
        </pc:sldMkLst>
        <pc:spChg chg="mod">
          <ac:chgData name="Ali, Syed Waqqas" userId="1b3a5f44-9498-4738-8c4e-8127257d744d" providerId="ADAL" clId="{FFEE2D67-A7FB-4823-B677-76D25811BE8B}" dt="2024-01-22T19:01:11.785" v="4095" actId="207"/>
          <ac:spMkLst>
            <pc:docMk/>
            <pc:sldMk cId="2751643288" sldId="30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9.973" v="3731" actId="20577"/>
          <ac:spMkLst>
            <pc:docMk/>
            <pc:sldMk cId="2751643288" sldId="306"/>
            <ac:spMk id="8" creationId="{0B58A229-77C1-434D-D9A7-9FF908E4DB29}"/>
          </ac:spMkLst>
        </pc:spChg>
        <pc:spChg chg="mod">
          <ac:chgData name="Ali, Syed Waqqas" userId="1b3a5f44-9498-4738-8c4e-8127257d744d" providerId="ADAL" clId="{FFEE2D67-A7FB-4823-B677-76D25811BE8B}" dt="2024-01-22T23:36:57.285" v="5604" actId="20577"/>
          <ac:spMkLst>
            <pc:docMk/>
            <pc:sldMk cId="2751643288" sldId="306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085050104" sldId="307"/>
        </pc:sldMkLst>
      </pc:sldChg>
      <pc:sldChg chg="modSp add mod">
        <pc:chgData name="Ali, Syed Waqqas" userId="1b3a5f44-9498-4738-8c4e-8127257d744d" providerId="ADAL" clId="{FFEE2D67-A7FB-4823-B677-76D25811BE8B}" dt="2024-01-22T23:36:41.024" v="5573" actId="113"/>
        <pc:sldMkLst>
          <pc:docMk/>
          <pc:sldMk cId="3259778925" sldId="307"/>
        </pc:sldMkLst>
        <pc:spChg chg="mod">
          <ac:chgData name="Ali, Syed Waqqas" userId="1b3a5f44-9498-4738-8c4e-8127257d744d" providerId="ADAL" clId="{FFEE2D67-A7FB-4823-B677-76D25811BE8B}" dt="2024-01-22T23:36:41.024" v="5573" actId="113"/>
          <ac:spMkLst>
            <pc:docMk/>
            <pc:sldMk cId="3259778925" sldId="30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6.015" v="3720" actId="20577"/>
          <ac:spMkLst>
            <pc:docMk/>
            <pc:sldMk cId="3259778925" sldId="307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4179604" sldId="308"/>
        </pc:sldMkLst>
      </pc:sldChg>
      <pc:sldChg chg="modSp add del mod">
        <pc:chgData name="Ali, Syed Waqqas" userId="1b3a5f44-9498-4738-8c4e-8127257d744d" providerId="ADAL" clId="{FFEE2D67-A7FB-4823-B677-76D25811BE8B}" dt="2024-01-22T18:54:55.304" v="3768" actId="47"/>
        <pc:sldMkLst>
          <pc:docMk/>
          <pc:sldMk cId="2916515928" sldId="308"/>
        </pc:sldMkLst>
        <pc:spChg chg="mod">
          <ac:chgData name="Ali, Syed Waqqas" userId="1b3a5f44-9498-4738-8c4e-8127257d744d" providerId="ADAL" clId="{FFEE2D67-A7FB-4823-B677-76D25811BE8B}" dt="2024-01-22T18:54:26.513" v="3755" actId="20577"/>
          <ac:spMkLst>
            <pc:docMk/>
            <pc:sldMk cId="2916515928" sldId="308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18:54:33.686" v="3766" actId="20577"/>
          <ac:spMkLst>
            <pc:docMk/>
            <pc:sldMk cId="2916515928" sldId="308"/>
            <ac:spMk id="9" creationId="{05407D09-D62F-D968-FCC8-CE349F660698}"/>
          </ac:spMkLst>
        </pc:spChg>
      </pc:sldChg>
      <pc:sldChg chg="modSp add mod">
        <pc:chgData name="Ali, Syed Waqqas" userId="1b3a5f44-9498-4738-8c4e-8127257d744d" providerId="ADAL" clId="{FFEE2D67-A7FB-4823-B677-76D25811BE8B}" dt="2024-01-22T19:00:57.996" v="4094" actId="207"/>
        <pc:sldMkLst>
          <pc:docMk/>
          <pc:sldMk cId="1724696896" sldId="309"/>
        </pc:sldMkLst>
        <pc:spChg chg="mod">
          <ac:chgData name="Ali, Syed Waqqas" userId="1b3a5f44-9498-4738-8c4e-8127257d744d" providerId="ADAL" clId="{FFEE2D67-A7FB-4823-B677-76D25811BE8B}" dt="2024-01-22T18:55:10.200" v="3825" actId="20577"/>
          <ac:spMkLst>
            <pc:docMk/>
            <pc:sldMk cId="1724696896" sldId="309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55:15.974" v="3840" actId="20577"/>
          <ac:spMkLst>
            <pc:docMk/>
            <pc:sldMk cId="1724696896" sldId="309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55:22.731" v="3882" actId="20577"/>
          <ac:spMkLst>
            <pc:docMk/>
            <pc:sldMk cId="1724696896" sldId="309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66089104" sldId="309"/>
        </pc:sldMkLst>
      </pc:sldChg>
      <pc:sldChg chg="modSp add mod">
        <pc:chgData name="Ali, Syed Waqqas" userId="1b3a5f44-9498-4738-8c4e-8127257d744d" providerId="ADAL" clId="{FFEE2D67-A7FB-4823-B677-76D25811BE8B}" dt="2024-01-22T23:37:56.866" v="5614" actId="20577"/>
        <pc:sldMkLst>
          <pc:docMk/>
          <pc:sldMk cId="54937361" sldId="310"/>
        </pc:sldMkLst>
        <pc:spChg chg="mod">
          <ac:chgData name="Ali, Syed Waqqas" userId="1b3a5f44-9498-4738-8c4e-8127257d744d" providerId="ADAL" clId="{FFEE2D67-A7FB-4823-B677-76D25811BE8B}" dt="2024-01-22T23:37:53.926" v="5608" actId="20577"/>
          <ac:spMkLst>
            <pc:docMk/>
            <pc:sldMk cId="54937361" sldId="310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23:37:56.866" v="5614" actId="20577"/>
          <ac:spMkLst>
            <pc:docMk/>
            <pc:sldMk cId="54937361" sldId="31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16953159" sldId="310"/>
        </pc:sldMkLst>
      </pc:sldChg>
      <pc:sldChg chg="modSp add mod">
        <pc:chgData name="Ali, Syed Waqqas" userId="1b3a5f44-9498-4738-8c4e-8127257d744d" providerId="ADAL" clId="{FFEE2D67-A7FB-4823-B677-76D25811BE8B}" dt="2024-01-22T23:38:01.056" v="5618" actId="20577"/>
        <pc:sldMkLst>
          <pc:docMk/>
          <pc:sldMk cId="745629614" sldId="311"/>
        </pc:sldMkLst>
        <pc:spChg chg="mod">
          <ac:chgData name="Ali, Syed Waqqas" userId="1b3a5f44-9498-4738-8c4e-8127257d744d" providerId="ADAL" clId="{FFEE2D67-A7FB-4823-B677-76D25811BE8B}" dt="2024-01-22T23:38:01.056" v="5618" actId="20577"/>
          <ac:spMkLst>
            <pc:docMk/>
            <pc:sldMk cId="745629614" sldId="311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2:00.714" v="4131" actId="20577"/>
          <ac:spMkLst>
            <pc:docMk/>
            <pc:sldMk cId="745629614" sldId="311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1:21:28.781" v="4730" actId="207"/>
          <ac:spMkLst>
            <pc:docMk/>
            <pc:sldMk cId="745629614" sldId="311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0:14:22.814" v="4405" actId="207"/>
          <ac:spMkLst>
            <pc:docMk/>
            <pc:sldMk cId="745629614" sldId="31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20:16:20.175" v="4417" actId="20577"/>
          <ac:spMkLst>
            <pc:docMk/>
            <pc:sldMk cId="745629614" sldId="311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7.216" v="4720" actId="20577"/>
          <ac:spMkLst>
            <pc:docMk/>
            <pc:sldMk cId="745629614" sldId="31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3438703" sldId="31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4262796" sldId="312"/>
        </pc:sldMkLst>
      </pc:sldChg>
      <pc:sldChg chg="modSp add mod">
        <pc:chgData name="Ali, Syed Waqqas" userId="1b3a5f44-9498-4738-8c4e-8127257d744d" providerId="ADAL" clId="{FFEE2D67-A7FB-4823-B677-76D25811BE8B}" dt="2024-01-22T23:38:05.392" v="5622" actId="20577"/>
        <pc:sldMkLst>
          <pc:docMk/>
          <pc:sldMk cId="648740992" sldId="312"/>
        </pc:sldMkLst>
        <pc:spChg chg="mod">
          <ac:chgData name="Ali, Syed Waqqas" userId="1b3a5f44-9498-4738-8c4e-8127257d744d" providerId="ADAL" clId="{FFEE2D67-A7FB-4823-B677-76D25811BE8B}" dt="2024-01-22T23:38:05.392" v="5622" actId="20577"/>
          <ac:spMkLst>
            <pc:docMk/>
            <pc:sldMk cId="648740992" sldId="31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4:27.883" v="4406" actId="207"/>
          <ac:spMkLst>
            <pc:docMk/>
            <pc:sldMk cId="648740992" sldId="31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0:16:15.824" v="4410" actId="20577"/>
          <ac:spMkLst>
            <pc:docMk/>
            <pc:sldMk cId="648740992" sldId="31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1:21:25.245" v="4729" actId="207"/>
          <ac:spMkLst>
            <pc:docMk/>
            <pc:sldMk cId="648740992" sldId="312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3.575" v="4709" actId="20577"/>
          <ac:spMkLst>
            <pc:docMk/>
            <pc:sldMk cId="648740992" sldId="312"/>
            <ac:spMk id="11" creationId="{0DB48F52-A517-8F64-AACB-9A7AEB8B3258}"/>
          </ac:spMkLst>
        </pc:spChg>
      </pc:sldChg>
      <pc:sldChg chg="modSp add mod">
        <pc:chgData name="Ali, Syed Waqqas" userId="1b3a5f44-9498-4738-8c4e-8127257d744d" providerId="ADAL" clId="{FFEE2D67-A7FB-4823-B677-76D25811BE8B}" dt="2024-01-22T21:21:08.031" v="4726" actId="2711"/>
        <pc:sldMkLst>
          <pc:docMk/>
          <pc:sldMk cId="2021725047" sldId="313"/>
        </pc:sldMkLst>
        <pc:spChg chg="mod">
          <ac:chgData name="Ali, Syed Waqqas" userId="1b3a5f44-9498-4738-8c4e-8127257d744d" providerId="ADAL" clId="{FFEE2D67-A7FB-4823-B677-76D25811BE8B}" dt="2024-01-22T20:22:50.038" v="4467" actId="20577"/>
          <ac:spMkLst>
            <pc:docMk/>
            <pc:sldMk cId="2021725047" sldId="313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8.031" v="4726" actId="2711"/>
          <ac:spMkLst>
            <pc:docMk/>
            <pc:sldMk cId="2021725047" sldId="313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9:07.751" v="4698" actId="20577"/>
          <ac:spMkLst>
            <pc:docMk/>
            <pc:sldMk cId="2021725047" sldId="313"/>
            <ac:spMk id="9" creationId="{05407D09-D62F-D968-FCC8-CE349F66069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64105148" sldId="313"/>
        </pc:sldMkLst>
      </pc:sldChg>
      <pc:sldChg chg="addSp delSp modSp add mod">
        <pc:chgData name="Ali, Syed Waqqas" userId="1b3a5f44-9498-4738-8c4e-8127257d744d" providerId="ADAL" clId="{FFEE2D67-A7FB-4823-B677-76D25811BE8B}" dt="2024-01-22T21:23:30.068" v="4756" actId="20577"/>
        <pc:sldMkLst>
          <pc:docMk/>
          <pc:sldMk cId="999256866" sldId="314"/>
        </pc:sldMkLst>
        <pc:spChg chg="mod">
          <ac:chgData name="Ali, Syed Waqqas" userId="1b3a5f44-9498-4738-8c4e-8127257d744d" providerId="ADAL" clId="{FFEE2D67-A7FB-4823-B677-76D25811BE8B}" dt="2024-01-22T21:23:30.068" v="4756" actId="20577"/>
          <ac:spMkLst>
            <pc:docMk/>
            <pc:sldMk cId="999256866" sldId="314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1.360" v="4724" actId="2711"/>
          <ac:spMkLst>
            <pc:docMk/>
            <pc:sldMk cId="999256866" sldId="314"/>
            <ac:spMk id="3" creationId="{CD25B33D-4588-828C-A6BD-8326B33B6334}"/>
          </ac:spMkLst>
        </pc:spChg>
        <pc:spChg chg="del">
          <ac:chgData name="Ali, Syed Waqqas" userId="1b3a5f44-9498-4738-8c4e-8127257d744d" providerId="ADAL" clId="{FFEE2D67-A7FB-4823-B677-76D25811BE8B}" dt="2024-01-22T20:24:33.618" v="4564" actId="22"/>
          <ac:spMkLst>
            <pc:docMk/>
            <pc:sldMk cId="999256866" sldId="314"/>
            <ac:spMk id="4" creationId="{49959AFF-12A6-2BF9-0391-BF2E7E44A9BF}"/>
          </ac:spMkLst>
        </pc:spChg>
        <pc:spChg chg="mod">
          <ac:chgData name="Ali, Syed Waqqas" userId="1b3a5f44-9498-4738-8c4e-8127257d744d" providerId="ADAL" clId="{FFEE2D67-A7FB-4823-B677-76D25811BE8B}" dt="2024-01-22T20:29:02.749" v="4687" actId="20577"/>
          <ac:spMkLst>
            <pc:docMk/>
            <pc:sldMk cId="999256866" sldId="314"/>
            <ac:spMk id="9" creationId="{05407D09-D62F-D968-FCC8-CE349F660698}"/>
          </ac:spMkLst>
        </pc:spChg>
        <pc:picChg chg="add mod ord">
          <ac:chgData name="Ali, Syed Waqqas" userId="1b3a5f44-9498-4738-8c4e-8127257d744d" providerId="ADAL" clId="{FFEE2D67-A7FB-4823-B677-76D25811BE8B}" dt="2024-01-22T20:24:33.618" v="4564" actId="22"/>
          <ac:picMkLst>
            <pc:docMk/>
            <pc:sldMk cId="999256866" sldId="314"/>
            <ac:picMk id="11" creationId="{596533C2-15B6-8224-9538-7852AC1BF380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54805594" sldId="314"/>
        </pc:sldMkLst>
      </pc:sldChg>
      <pc:sldChg chg="addSp modSp add mod">
        <pc:chgData name="Ali, Syed Waqqas" userId="1b3a5f44-9498-4738-8c4e-8127257d744d" providerId="ADAL" clId="{FFEE2D67-A7FB-4823-B677-76D25811BE8B}" dt="2024-01-22T21:23:22.747" v="4746" actId="20577"/>
        <pc:sldMkLst>
          <pc:docMk/>
          <pc:sldMk cId="2263272667" sldId="315"/>
        </pc:sldMkLst>
        <pc:spChg chg="mod">
          <ac:chgData name="Ali, Syed Waqqas" userId="1b3a5f44-9498-4738-8c4e-8127257d744d" providerId="ADAL" clId="{FFEE2D67-A7FB-4823-B677-76D25811BE8B}" dt="2024-01-22T21:23:22.747" v="4746" actId="20577"/>
          <ac:spMkLst>
            <pc:docMk/>
            <pc:sldMk cId="2263272667" sldId="315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0:36:41.542" v="4722" actId="2711"/>
          <ac:spMkLst>
            <pc:docMk/>
            <pc:sldMk cId="2263272667" sldId="315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8:58.664" v="4676" actId="20577"/>
          <ac:spMkLst>
            <pc:docMk/>
            <pc:sldMk cId="2263272667" sldId="315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FFEE2D67-A7FB-4823-B677-76D25811BE8B}" dt="2024-01-22T20:28:06.708" v="4665" actId="1037"/>
          <ac:spMkLst>
            <pc:docMk/>
            <pc:sldMk cId="2263272667" sldId="315"/>
            <ac:spMk id="12" creationId="{1874AA7E-B728-C33C-7194-A427F8046D4F}"/>
          </ac:spMkLst>
        </pc:spChg>
        <pc:picChg chg="add mod">
          <ac:chgData name="Ali, Syed Waqqas" userId="1b3a5f44-9498-4738-8c4e-8127257d744d" providerId="ADAL" clId="{FFEE2D67-A7FB-4823-B677-76D25811BE8B}" dt="2024-01-22T20:28:05.118" v="4647" actId="1037"/>
          <ac:picMkLst>
            <pc:docMk/>
            <pc:sldMk cId="2263272667" sldId="315"/>
            <ac:picMk id="10" creationId="{C9340915-9BCE-F973-1196-FB72398DC04C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95569670" sldId="31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04013831" sldId="316"/>
        </pc:sldMkLst>
      </pc:sldChg>
      <pc:sldChg chg="modSp add mod">
        <pc:chgData name="Ali, Syed Waqqas" userId="1b3a5f44-9498-4738-8c4e-8127257d744d" providerId="ADAL" clId="{FFEE2D67-A7FB-4823-B677-76D25811BE8B}" dt="2024-01-23T10:03:32.305" v="8390" actId="20577"/>
        <pc:sldMkLst>
          <pc:docMk/>
          <pc:sldMk cId="2151986318" sldId="316"/>
        </pc:sldMkLst>
        <pc:spChg chg="mod">
          <ac:chgData name="Ali, Syed Waqqas" userId="1b3a5f44-9498-4738-8c4e-8127257d744d" providerId="ADAL" clId="{FFEE2D67-A7FB-4823-B677-76D25811BE8B}" dt="2024-01-23T09:59:22.823" v="8088" actId="20577"/>
          <ac:spMkLst>
            <pc:docMk/>
            <pc:sldMk cId="2151986318" sldId="31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1:43.246" v="8364" actId="20577"/>
          <ac:spMkLst>
            <pc:docMk/>
            <pc:sldMk cId="2151986318" sldId="31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3:32.305" v="8390" actId="20577"/>
          <ac:spMkLst>
            <pc:docMk/>
            <pc:sldMk cId="2151986318" sldId="31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02:13.156" v="8379" actId="20577"/>
        <pc:sldMkLst>
          <pc:docMk/>
          <pc:sldMk cId="3041981799" sldId="317"/>
        </pc:sldMkLst>
        <pc:spChg chg="mod">
          <ac:chgData name="Ali, Syed Waqqas" userId="1b3a5f44-9498-4738-8c4e-8127257d744d" providerId="ADAL" clId="{FFEE2D67-A7FB-4823-B677-76D25811BE8B}" dt="2024-01-23T10:02:13.156" v="8379" actId="20577"/>
          <ac:spMkLst>
            <pc:docMk/>
            <pc:sldMk cId="3041981799" sldId="31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52636357" sldId="317"/>
        </pc:sldMkLst>
      </pc:sldChg>
      <pc:sldChg chg="modSp add mod">
        <pc:chgData name="Ali, Syed Waqqas" userId="1b3a5f44-9498-4738-8c4e-8127257d744d" providerId="ADAL" clId="{FFEE2D67-A7FB-4823-B677-76D25811BE8B}" dt="2024-01-22T22:35:19.887" v="5556" actId="20577"/>
        <pc:sldMkLst>
          <pc:docMk/>
          <pc:sldMk cId="990362366" sldId="318"/>
        </pc:sldMkLst>
        <pc:spChg chg="mod">
          <ac:chgData name="Ali, Syed Waqqas" userId="1b3a5f44-9498-4738-8c4e-8127257d744d" providerId="ADAL" clId="{FFEE2D67-A7FB-4823-B677-76D25811BE8B}" dt="2024-01-22T22:35:19.887" v="5556" actId="20577"/>
          <ac:spMkLst>
            <pc:docMk/>
            <pc:sldMk cId="990362366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52235397" sldId="318"/>
        </pc:sldMkLst>
      </pc:sldChg>
      <pc:sldChg chg="modSp add mod">
        <pc:chgData name="Ali, Syed Waqqas" userId="1b3a5f44-9498-4738-8c4e-8127257d744d" providerId="ADAL" clId="{FFEE2D67-A7FB-4823-B677-76D25811BE8B}" dt="2024-01-23T10:37:15.780" v="9399" actId="403"/>
        <pc:sldMkLst>
          <pc:docMk/>
          <pc:sldMk cId="499750286" sldId="319"/>
        </pc:sldMkLst>
        <pc:spChg chg="mod">
          <ac:chgData name="Ali, Syed Waqqas" userId="1b3a5f44-9498-4738-8c4e-8127257d744d" providerId="ADAL" clId="{FFEE2D67-A7FB-4823-B677-76D25811BE8B}" dt="2024-01-23T10:37:15.780" v="9399" actId="403"/>
          <ac:spMkLst>
            <pc:docMk/>
            <pc:sldMk cId="499750286" sldId="31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7:09.164" v="9396" actId="403"/>
          <ac:spMkLst>
            <pc:docMk/>
            <pc:sldMk cId="499750286" sldId="3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558337031" sldId="319"/>
        </pc:sldMkLst>
      </pc:sldChg>
      <pc:sldChg chg="modSp add mod">
        <pc:chgData name="Ali, Syed Waqqas" userId="1b3a5f44-9498-4738-8c4e-8127257d744d" providerId="ADAL" clId="{FFEE2D67-A7FB-4823-B677-76D25811BE8B}" dt="2024-01-23T09:37:39.337" v="5656" actId="20577"/>
        <pc:sldMkLst>
          <pc:docMk/>
          <pc:sldMk cId="2685700527" sldId="320"/>
        </pc:sldMkLst>
        <pc:spChg chg="mod">
          <ac:chgData name="Ali, Syed Waqqas" userId="1b3a5f44-9498-4738-8c4e-8127257d744d" providerId="ADAL" clId="{FFEE2D67-A7FB-4823-B677-76D25811BE8B}" dt="2024-01-23T09:37:39.337" v="5656" actId="20577"/>
          <ac:spMkLst>
            <pc:docMk/>
            <pc:sldMk cId="2685700527" sldId="320"/>
            <ac:spMk id="2" creationId="{B5D19C15-72DF-16C9-E8B1-668BC2A4A015}"/>
          </ac:spMkLst>
        </pc:spChg>
      </pc:sldChg>
      <pc:sldChg chg="modSp add del mod">
        <pc:chgData name="Ali, Syed Waqqas" userId="1b3a5f44-9498-4738-8c4e-8127257d744d" providerId="ADAL" clId="{FFEE2D67-A7FB-4823-B677-76D25811BE8B}" dt="2024-01-22T21:37:47.924" v="5541" actId="47"/>
        <pc:sldMkLst>
          <pc:docMk/>
          <pc:sldMk cId="2910103262" sldId="320"/>
        </pc:sldMkLst>
        <pc:spChg chg="mod">
          <ac:chgData name="Ali, Syed Waqqas" userId="1b3a5f44-9498-4738-8c4e-8127257d744d" providerId="ADAL" clId="{FFEE2D67-A7FB-4823-B677-76D25811BE8B}" dt="2024-01-22T21:34:35.646" v="4937" actId="20577"/>
          <ac:spMkLst>
            <pc:docMk/>
            <pc:sldMk cId="2910103262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1:37:44.289" v="5540" actId="14100"/>
          <ac:spMkLst>
            <pc:docMk/>
            <pc:sldMk cId="2910103262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23815398" sldId="320"/>
        </pc:sldMkLst>
      </pc:sldChg>
      <pc:sldChg chg="modSp add mod">
        <pc:chgData name="Ali, Syed Waqqas" userId="1b3a5f44-9498-4738-8c4e-8127257d744d" providerId="ADAL" clId="{FFEE2D67-A7FB-4823-B677-76D25811BE8B}" dt="2024-01-23T09:39:33.020" v="5881" actId="20577"/>
        <pc:sldMkLst>
          <pc:docMk/>
          <pc:sldMk cId="566110595" sldId="321"/>
        </pc:sldMkLst>
        <pc:spChg chg="mod">
          <ac:chgData name="Ali, Syed Waqqas" userId="1b3a5f44-9498-4738-8c4e-8127257d744d" providerId="ADAL" clId="{FFEE2D67-A7FB-4823-B677-76D25811BE8B}" dt="2024-01-23T09:38:40.506" v="5674" actId="20577"/>
          <ac:spMkLst>
            <pc:docMk/>
            <pc:sldMk cId="566110595" sldId="32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39:28.727" v="5872" actId="20577"/>
          <ac:spMkLst>
            <pc:docMk/>
            <pc:sldMk cId="566110595" sldId="32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39:33.020" v="5881" actId="20577"/>
          <ac:spMkLst>
            <pc:docMk/>
            <pc:sldMk cId="566110595" sldId="321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70873912" sldId="32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66409819" sldId="322"/>
        </pc:sldMkLst>
      </pc:sldChg>
      <pc:sldChg chg="modSp add mod">
        <pc:chgData name="Ali, Syed Waqqas" userId="1b3a5f44-9498-4738-8c4e-8127257d744d" providerId="ADAL" clId="{FFEE2D67-A7FB-4823-B677-76D25811BE8B}" dt="2024-01-23T09:41:12.038" v="6204" actId="20577"/>
        <pc:sldMkLst>
          <pc:docMk/>
          <pc:sldMk cId="1953433844" sldId="322"/>
        </pc:sldMkLst>
        <pc:spChg chg="mod">
          <ac:chgData name="Ali, Syed Waqqas" userId="1b3a5f44-9498-4738-8c4e-8127257d744d" providerId="ADAL" clId="{FFEE2D67-A7FB-4823-B677-76D25811BE8B}" dt="2024-01-23T09:39:46.698" v="5901" actId="20577"/>
          <ac:spMkLst>
            <pc:docMk/>
            <pc:sldMk cId="1953433844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1:12.038" v="6204" actId="20577"/>
          <ac:spMkLst>
            <pc:docMk/>
            <pc:sldMk cId="1953433844" sldId="322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FFEE2D67-A7FB-4823-B677-76D25811BE8B}" dt="2024-01-23T09:41:09.510" v="6203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92100680" sldId="323"/>
        </pc:sldMkLst>
      </pc:sldChg>
      <pc:sldChg chg="modSp add mod">
        <pc:chgData name="Ali, Syed Waqqas" userId="1b3a5f44-9498-4738-8c4e-8127257d744d" providerId="ADAL" clId="{FFEE2D67-A7FB-4823-B677-76D25811BE8B}" dt="2024-01-23T09:44:02.739" v="6467" actId="207"/>
        <pc:sldMkLst>
          <pc:docMk/>
          <pc:sldMk cId="1112939863" sldId="324"/>
        </pc:sldMkLst>
        <pc:spChg chg="mod">
          <ac:chgData name="Ali, Syed Waqqas" userId="1b3a5f44-9498-4738-8c4e-8127257d744d" providerId="ADAL" clId="{FFEE2D67-A7FB-4823-B677-76D25811BE8B}" dt="2024-01-23T09:41:35.220" v="6240" actId="20577"/>
          <ac:spMkLst>
            <pc:docMk/>
            <pc:sldMk cId="1112939863" sldId="32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4:02.739" v="6467" actId="207"/>
          <ac:spMkLst>
            <pc:docMk/>
            <pc:sldMk cId="1112939863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46308680" sldId="324"/>
        </pc:sldMkLst>
      </pc:sldChg>
      <pc:sldChg chg="addSp delSp modSp add mod">
        <pc:chgData name="Ali, Syed Waqqas" userId="1b3a5f44-9498-4738-8c4e-8127257d744d" providerId="ADAL" clId="{FFEE2D67-A7FB-4823-B677-76D25811BE8B}" dt="2024-01-23T09:47:59.837" v="6934" actId="478"/>
        <pc:sldMkLst>
          <pc:docMk/>
          <pc:sldMk cId="126515380" sldId="325"/>
        </pc:sldMkLst>
        <pc:spChg chg="mod">
          <ac:chgData name="Ali, Syed Waqqas" userId="1b3a5f44-9498-4738-8c4e-8127257d744d" providerId="ADAL" clId="{FFEE2D67-A7FB-4823-B677-76D25811BE8B}" dt="2024-01-23T09:44:48.154" v="6529" actId="20577"/>
          <ac:spMkLst>
            <pc:docMk/>
            <pc:sldMk cId="126515380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7:09.495" v="6882" actId="14100"/>
          <ac:spMkLst>
            <pc:docMk/>
            <pc:sldMk cId="126515380" sldId="32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FFEE2D67-A7FB-4823-B677-76D25811BE8B}" dt="2024-01-23T09:47:59.837" v="6934" actId="478"/>
          <ac:spMkLst>
            <pc:docMk/>
            <pc:sldMk cId="126515380" sldId="325"/>
            <ac:spMk id="9" creationId="{4D237B1C-5477-3DB4-BDE4-25996638CBE8}"/>
          </ac:spMkLst>
        </pc:spChg>
        <pc:cxnChg chg="add del">
          <ac:chgData name="Ali, Syed Waqqas" userId="1b3a5f44-9498-4738-8c4e-8127257d744d" providerId="ADAL" clId="{FFEE2D67-A7FB-4823-B677-76D25811BE8B}" dt="2024-01-23T09:47:58.785" v="6933" actId="478"/>
          <ac:cxnSpMkLst>
            <pc:docMk/>
            <pc:sldMk cId="126515380" sldId="325"/>
            <ac:cxnSpMk id="11" creationId="{5488FFE8-66FC-853A-5951-A3DA465091C5}"/>
          </ac:cxnSpMkLst>
        </pc:cxnChg>
        <pc:cxnChg chg="add del mod">
          <ac:chgData name="Ali, Syed Waqqas" userId="1b3a5f44-9498-4738-8c4e-8127257d744d" providerId="ADAL" clId="{FFEE2D67-A7FB-4823-B677-76D25811BE8B}" dt="2024-01-23T09:47:58.125" v="6932" actId="478"/>
          <ac:cxnSpMkLst>
            <pc:docMk/>
            <pc:sldMk cId="126515380" sldId="325"/>
            <ac:cxnSpMk id="12" creationId="{8F66D158-0240-9354-A8E5-2DF952F15C56}"/>
          </ac:cxnSpMkLst>
        </pc:cxnChg>
      </pc:sldChg>
      <pc:sldChg chg="add del">
        <pc:chgData name="Ali, Syed Waqqas" userId="1b3a5f44-9498-4738-8c4e-8127257d744d" providerId="ADAL" clId="{FFEE2D67-A7FB-4823-B677-76D25811BE8B}" dt="2024-01-23T09:44:26.717" v="6469"/>
        <pc:sldMkLst>
          <pc:docMk/>
          <pc:sldMk cId="521739303" sldId="32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91165367" sldId="325"/>
        </pc:sldMkLst>
      </pc:sldChg>
      <pc:sldChg chg="addSp modSp add mod">
        <pc:chgData name="Ali, Syed Waqqas" userId="1b3a5f44-9498-4738-8c4e-8127257d744d" providerId="ADAL" clId="{FFEE2D67-A7FB-4823-B677-76D25811BE8B}" dt="2024-01-23T09:50:12.457" v="7052" actId="1076"/>
        <pc:sldMkLst>
          <pc:docMk/>
          <pc:sldMk cId="2054371357" sldId="326"/>
        </pc:sldMkLst>
        <pc:spChg chg="mod">
          <ac:chgData name="Ali, Syed Waqqas" userId="1b3a5f44-9498-4738-8c4e-8127257d744d" providerId="ADAL" clId="{FFEE2D67-A7FB-4823-B677-76D25811BE8B}" dt="2024-01-23T09:48:18.588" v="6992" actId="14100"/>
          <ac:spMkLst>
            <pc:docMk/>
            <pc:sldMk cId="2054371357" sldId="32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0:09.554" v="7051" actId="1076"/>
          <ac:spMkLst>
            <pc:docMk/>
            <pc:sldMk cId="2054371357" sldId="326"/>
            <ac:spMk id="9" creationId="{4D237B1C-5477-3DB4-BDE4-25996638CBE8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0" creationId="{406DAD6E-FB02-1144-6F48-52FE597B2D32}"/>
          </ac:spMkLst>
        </pc:spChg>
        <pc:spChg chg="add mod">
          <ac:chgData name="Ali, Syed Waqqas" userId="1b3a5f44-9498-4738-8c4e-8127257d744d" providerId="ADAL" clId="{FFEE2D67-A7FB-4823-B677-76D25811BE8B}" dt="2024-01-23T09:50:12.457" v="7052" actId="1076"/>
          <ac:spMkLst>
            <pc:docMk/>
            <pc:sldMk cId="2054371357" sldId="326"/>
            <ac:spMk id="14" creationId="{06232509-FD69-B70B-6FE4-D4FF42A80724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7" creationId="{F2314B6D-0069-94DA-D860-5D35DD1B185C}"/>
          </ac:spMkLst>
        </pc:sp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1" creationId="{5488FFE8-66FC-853A-5951-A3DA465091C5}"/>
          </ac:cxnSpMkLst>
        </pc:cxn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2" creationId="{8F66D158-0240-9354-A8E5-2DF952F15C56}"/>
          </ac:cxnSpMkLst>
        </pc:cxnChg>
        <pc:cxnChg chg="add 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5" creationId="{9392D8DC-8324-075F-B305-65466EED4788}"/>
          </ac:cxnSpMkLst>
        </pc:cxn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37405714" sldId="326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47707987" sldId="327"/>
        </pc:sldMkLst>
      </pc:sldChg>
      <pc:sldChg chg="modSp add mod">
        <pc:chgData name="Ali, Syed Waqqas" userId="1b3a5f44-9498-4738-8c4e-8127257d744d" providerId="ADAL" clId="{FFEE2D67-A7FB-4823-B677-76D25811BE8B}" dt="2024-01-23T09:52:05.442" v="7403" actId="2711"/>
        <pc:sldMkLst>
          <pc:docMk/>
          <pc:sldMk cId="3162934042" sldId="327"/>
        </pc:sldMkLst>
        <pc:spChg chg="mod">
          <ac:chgData name="Ali, Syed Waqqas" userId="1b3a5f44-9498-4738-8c4e-8127257d744d" providerId="ADAL" clId="{FFEE2D67-A7FB-4823-B677-76D25811BE8B}" dt="2024-01-23T09:50:46.304" v="7072" actId="20577"/>
          <ac:spMkLst>
            <pc:docMk/>
            <pc:sldMk cId="3162934042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2:05.442" v="7403" actId="2711"/>
          <ac:spMkLst>
            <pc:docMk/>
            <pc:sldMk cId="3162934042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1:35.474" v="7314" actId="20577"/>
          <ac:spMkLst>
            <pc:docMk/>
            <pc:sldMk cId="3162934042" sldId="32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09:56:33.917" v="7838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FFEE2D67-A7FB-4823-B677-76D25811BE8B}" dt="2024-01-23T09:52:33.583" v="7425" actId="20577"/>
          <ac:spMkLst>
            <pc:docMk/>
            <pc:sldMk cId="1697353793" sldId="32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6:33.917" v="7838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856647190" sldId="328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115915417" sldId="329"/>
        </pc:sldMkLst>
      </pc:sldChg>
      <pc:sldChg chg="modSp add mod">
        <pc:chgData name="Ali, Syed Waqqas" userId="1b3a5f44-9498-4738-8c4e-8127257d744d" providerId="ADAL" clId="{FFEE2D67-A7FB-4823-B677-76D25811BE8B}" dt="2024-01-23T09:57:34.302" v="8050" actId="20577"/>
        <pc:sldMkLst>
          <pc:docMk/>
          <pc:sldMk cId="2427188798" sldId="329"/>
        </pc:sldMkLst>
        <pc:spChg chg="mod">
          <ac:chgData name="Ali, Syed Waqqas" userId="1b3a5f44-9498-4738-8c4e-8127257d744d" providerId="ADAL" clId="{FFEE2D67-A7FB-4823-B677-76D25811BE8B}" dt="2024-01-23T09:57:18.271" v="8016" actId="20577"/>
          <ac:spMkLst>
            <pc:docMk/>
            <pc:sldMk cId="2427188798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7:34.302" v="8050" actId="20577"/>
          <ac:spMkLst>
            <pc:docMk/>
            <pc:sldMk cId="2427188798" sldId="32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838375157" sldId="330"/>
        </pc:sldMkLst>
      </pc:sldChg>
      <pc:sldChg chg="modSp add mod">
        <pc:chgData name="Ali, Syed Waqqas" userId="1b3a5f44-9498-4738-8c4e-8127257d744d" providerId="ADAL" clId="{FFEE2D67-A7FB-4823-B677-76D25811BE8B}" dt="2024-01-23T10:07:07.510" v="8553" actId="2711"/>
        <pc:sldMkLst>
          <pc:docMk/>
          <pc:sldMk cId="1009290015" sldId="330"/>
        </pc:sldMkLst>
        <pc:spChg chg="mod">
          <ac:chgData name="Ali, Syed Waqqas" userId="1b3a5f44-9498-4738-8c4e-8127257d744d" providerId="ADAL" clId="{FFEE2D67-A7FB-4823-B677-76D25811BE8B}" dt="2024-01-23T10:04:30.458" v="8399" actId="20577"/>
          <ac:spMkLst>
            <pc:docMk/>
            <pc:sldMk cId="1009290015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7:07.510" v="8553" actId="2711"/>
          <ac:spMkLst>
            <pc:docMk/>
            <pc:sldMk cId="1009290015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12:32.623" v="8959" actId="20577"/>
        <pc:sldMkLst>
          <pc:docMk/>
          <pc:sldMk cId="522826630" sldId="331"/>
        </pc:sldMkLst>
        <pc:spChg chg="mod">
          <ac:chgData name="Ali, Syed Waqqas" userId="1b3a5f44-9498-4738-8c4e-8127257d744d" providerId="ADAL" clId="{FFEE2D67-A7FB-4823-B677-76D25811BE8B}" dt="2024-01-23T10:07:44.360" v="8562" actId="20577"/>
          <ac:spMkLst>
            <pc:docMk/>
            <pc:sldMk cId="522826630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12:32.623" v="8959" actId="20577"/>
          <ac:spMkLst>
            <pc:docMk/>
            <pc:sldMk cId="522826630" sldId="33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9:12.233" v="8844" actId="20577"/>
          <ac:spMkLst>
            <pc:docMk/>
            <pc:sldMk cId="522826630" sldId="331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30:33.971" v="9263" actId="20577"/>
        <pc:sldMkLst>
          <pc:docMk/>
          <pc:sldMk cId="3386322477" sldId="332"/>
        </pc:sldMkLst>
        <pc:spChg chg="mod">
          <ac:chgData name="Ali, Syed Waqqas" userId="1b3a5f44-9498-4738-8c4e-8127257d744d" providerId="ADAL" clId="{FFEE2D67-A7FB-4823-B677-76D25811BE8B}" dt="2024-01-23T10:30:31.907" v="9262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33.971" v="9263" actId="20577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34:05.726" v="9353" actId="20577"/>
        <pc:sldMkLst>
          <pc:docMk/>
          <pc:sldMk cId="2101431538" sldId="333"/>
        </pc:sldMkLst>
        <pc:spChg chg="mod">
          <ac:chgData name="Ali, Syed Waqqas" userId="1b3a5f44-9498-4738-8c4e-8127257d744d" providerId="ADAL" clId="{FFEE2D67-A7FB-4823-B677-76D25811BE8B}" dt="2024-01-23T10:34:05.726" v="9353" actId="20577"/>
          <ac:spMkLst>
            <pc:docMk/>
            <pc:sldMk cId="2101431538" sldId="33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FFEE2D67-A7FB-4823-B677-76D25811BE8B}" dt="2024-01-23T10:42:19.439" v="9627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FFEE2D67-A7FB-4823-B677-76D25811BE8B}" dt="2024-01-23T10:41:49.856" v="9518" actId="20577"/>
          <ac:spMkLst>
            <pc:docMk/>
            <pc:sldMk cId="2409605237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2:19.439" v="9627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FFEE2D67-A7FB-4823-B677-76D25811BE8B}" dt="2024-01-23T10:39:30.950" v="9434" actId="47"/>
        <pc:sldMkLst>
          <pc:docMk/>
          <pc:sldMk cId="3639414121" sldId="334"/>
        </pc:sldMkLst>
        <pc:spChg chg="mod">
          <ac:chgData name="Ali, Syed Waqqas" userId="1b3a5f44-9498-4738-8c4e-8127257d744d" providerId="ADAL" clId="{FFEE2D67-A7FB-4823-B677-76D25811BE8B}" dt="2024-01-23T10:38:21.836" v="9410" actId="20577"/>
          <ac:spMkLst>
            <pc:docMk/>
            <pc:sldMk cId="3639414121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8:28.469" v="9433" actId="20577"/>
          <ac:spMkLst>
            <pc:docMk/>
            <pc:sldMk cId="3639414121" sldId="3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3:43.582" v="9717" actId="122"/>
        <pc:sldMkLst>
          <pc:docMk/>
          <pc:sldMk cId="281419329" sldId="335"/>
        </pc:sldMkLst>
        <pc:spChg chg="mod">
          <ac:chgData name="Ali, Syed Waqqas" userId="1b3a5f44-9498-4738-8c4e-8127257d744d" providerId="ADAL" clId="{FFEE2D67-A7FB-4823-B677-76D25811BE8B}" dt="2024-01-23T10:43:43.582" v="9717" actId="122"/>
          <ac:spMkLst>
            <pc:docMk/>
            <pc:sldMk cId="281419329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7:05.787" v="10127" actId="20577"/>
        <pc:sldMkLst>
          <pc:docMk/>
          <pc:sldMk cId="332912580" sldId="336"/>
        </pc:sldMkLst>
        <pc:spChg chg="mod">
          <ac:chgData name="Ali, Syed Waqqas" userId="1b3a5f44-9498-4738-8c4e-8127257d744d" providerId="ADAL" clId="{FFEE2D67-A7FB-4823-B677-76D25811BE8B}" dt="2024-01-23T10:45:10.637" v="9754" actId="20577"/>
          <ac:spMkLst>
            <pc:docMk/>
            <pc:sldMk cId="33291258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6:54.322" v="10116" actId="20577"/>
          <ac:spMkLst>
            <pc:docMk/>
            <pc:sldMk cId="332912580" sldId="33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47:05.787" v="10127" actId="20577"/>
          <ac:spMkLst>
            <pc:docMk/>
            <pc:sldMk cId="332912580" sldId="33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51:05.017" v="10769" actId="27636"/>
        <pc:sldMkLst>
          <pc:docMk/>
          <pc:sldMk cId="852373297" sldId="337"/>
        </pc:sldMkLst>
        <pc:spChg chg="mod">
          <ac:chgData name="Ali, Syed Waqqas" userId="1b3a5f44-9498-4738-8c4e-8127257d744d" providerId="ADAL" clId="{FFEE2D67-A7FB-4823-B677-76D25811BE8B}" dt="2024-01-23T10:47:59.705" v="10183" actId="20577"/>
          <ac:spMkLst>
            <pc:docMk/>
            <pc:sldMk cId="852373297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51:05.017" v="10769" actId="27636"/>
          <ac:spMkLst>
            <pc:docMk/>
            <pc:sldMk cId="852373297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04:36.092" v="11233" actId="20577"/>
        <pc:sldMkLst>
          <pc:docMk/>
          <pc:sldMk cId="2071816239" sldId="338"/>
        </pc:sldMkLst>
        <pc:spChg chg="mod">
          <ac:chgData name="Ali, Syed Waqqas" userId="1b3a5f44-9498-4738-8c4e-8127257d744d" providerId="ADAL" clId="{FFEE2D67-A7FB-4823-B677-76D25811BE8B}" dt="2024-01-23T11:02:52.961" v="10804" actId="20577"/>
          <ac:spMkLst>
            <pc:docMk/>
            <pc:sldMk cId="2071816239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04:36.092" v="11233" actId="20577"/>
          <ac:spMkLst>
            <pc:docMk/>
            <pc:sldMk cId="2071816239" sldId="33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06:01.049" v="11285" actId="20577"/>
        <pc:sldMkLst>
          <pc:docMk/>
          <pc:sldMk cId="4008078888" sldId="339"/>
        </pc:sldMkLst>
        <pc:spChg chg="mod">
          <ac:chgData name="Ali, Syed Waqqas" userId="1b3a5f44-9498-4738-8c4e-8127257d744d" providerId="ADAL" clId="{FFEE2D67-A7FB-4823-B677-76D25811BE8B}" dt="2024-01-23T11:05:38.275" v="11276" actId="20577"/>
          <ac:spMkLst>
            <pc:docMk/>
            <pc:sldMk cId="4008078888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5:30.753" v="11235" actId="22"/>
          <ac:spMkLst>
            <pc:docMk/>
            <pc:sldMk cId="4008078888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06:01.049" v="11285" actId="20577"/>
          <ac:spMkLst>
            <pc:docMk/>
            <pc:sldMk cId="4008078888" sldId="339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FFEE2D67-A7FB-4823-B677-76D25811BE8B}" dt="2024-01-23T11:05:30.753" v="11235" actId="22"/>
          <ac:picMkLst>
            <pc:docMk/>
            <pc:sldMk cId="4008078888" sldId="339"/>
            <ac:picMk id="10" creationId="{B2EDE96E-6673-EEE4-AEA1-0339C59AE7C8}"/>
          </ac:picMkLst>
        </pc:picChg>
      </pc:sldChg>
      <pc:sldChg chg="addSp delSp modSp add mod">
        <pc:chgData name="Ali, Syed Waqqas" userId="1b3a5f44-9498-4738-8c4e-8127257d744d" providerId="ADAL" clId="{FFEE2D67-A7FB-4823-B677-76D25811BE8B}" dt="2024-01-23T11:07:52.912" v="11351" actId="22"/>
        <pc:sldMkLst>
          <pc:docMk/>
          <pc:sldMk cId="4002241484" sldId="340"/>
        </pc:sldMkLst>
        <pc:spChg chg="mod">
          <ac:chgData name="Ali, Syed Waqqas" userId="1b3a5f44-9498-4738-8c4e-8127257d744d" providerId="ADAL" clId="{FFEE2D67-A7FB-4823-B677-76D25811BE8B}" dt="2024-01-23T11:07:35.252" v="11350" actId="27636"/>
          <ac:spMkLst>
            <pc:docMk/>
            <pc:sldMk cId="4002241484" sldId="340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7:52.912" v="11351" actId="22"/>
          <ac:spMkLst>
            <pc:docMk/>
            <pc:sldMk cId="4002241484" sldId="34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FFEE2D67-A7FB-4823-B677-76D25811BE8B}" dt="2024-01-23T11:07:52.912" v="11351" actId="22"/>
          <ac:picMkLst>
            <pc:docMk/>
            <pc:sldMk cId="4002241484" sldId="340"/>
            <ac:picMk id="10" creationId="{CAEA152D-EC67-6029-2487-11F1423B2E74}"/>
          </ac:picMkLst>
        </pc:picChg>
      </pc:sldChg>
      <pc:sldChg chg="modSp add mod">
        <pc:chgData name="Ali, Syed Waqqas" userId="1b3a5f44-9498-4738-8c4e-8127257d744d" providerId="ADAL" clId="{FFEE2D67-A7FB-4823-B677-76D25811BE8B}" dt="2024-01-23T11:10:24.701" v="11589" actId="20577"/>
        <pc:sldMkLst>
          <pc:docMk/>
          <pc:sldMk cId="3569551083" sldId="341"/>
        </pc:sldMkLst>
        <pc:spChg chg="mod">
          <ac:chgData name="Ali, Syed Waqqas" userId="1b3a5f44-9498-4738-8c4e-8127257d744d" providerId="ADAL" clId="{FFEE2D67-A7FB-4823-B677-76D25811BE8B}" dt="2024-01-23T11:09:37.854" v="11387" actId="20577"/>
          <ac:spMkLst>
            <pc:docMk/>
            <pc:sldMk cId="3569551083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10:24.701" v="11589" actId="20577"/>
          <ac:spMkLst>
            <pc:docMk/>
            <pc:sldMk cId="3569551083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11:23.670" v="11625" actId="20577"/>
        <pc:sldMkLst>
          <pc:docMk/>
          <pc:sldMk cId="4206285233" sldId="342"/>
        </pc:sldMkLst>
        <pc:spChg chg="mod">
          <ac:chgData name="Ali, Syed Waqqas" userId="1b3a5f44-9498-4738-8c4e-8127257d744d" providerId="ADAL" clId="{FFEE2D67-A7FB-4823-B677-76D25811BE8B}" dt="2024-01-23T11:11:23.670" v="11625" actId="20577"/>
          <ac:spMkLst>
            <pc:docMk/>
            <pc:sldMk cId="4206285233" sldId="34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27:32.881" v="12135" actId="207"/>
        <pc:sldMkLst>
          <pc:docMk/>
          <pc:sldMk cId="2731668680" sldId="343"/>
        </pc:sldMkLst>
        <pc:spChg chg="mod">
          <ac:chgData name="Ali, Syed Waqqas" userId="1b3a5f44-9498-4738-8c4e-8127257d744d" providerId="ADAL" clId="{FFEE2D67-A7FB-4823-B677-76D25811BE8B}" dt="2024-01-23T11:20:22.639" v="11642" actId="20577"/>
          <ac:spMkLst>
            <pc:docMk/>
            <pc:sldMk cId="2731668680" sldId="34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FFEE2D67-A7FB-4823-B677-76D25811BE8B}" dt="2024-01-23T11:27:32.881" v="12135" actId="207"/>
          <ac:spMkLst>
            <pc:docMk/>
            <pc:sldMk cId="2731668680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26:29.700" v="12134" actId="20577"/>
          <ac:spMkLst>
            <pc:docMk/>
            <pc:sldMk cId="2731668680" sldId="343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3T11:25:39.540" v="12036" actId="478"/>
          <ac:spMkLst>
            <pc:docMk/>
            <pc:sldMk cId="2731668680" sldId="343"/>
            <ac:spMk id="10" creationId="{39223326-366D-3A4E-171D-417665348D84}"/>
          </ac:spMkLst>
        </pc:spChg>
      </pc:sldChg>
      <pc:sldChg chg="modSp add mod">
        <pc:chgData name="Ali, Syed Waqqas" userId="1b3a5f44-9498-4738-8c4e-8127257d744d" providerId="ADAL" clId="{FFEE2D67-A7FB-4823-B677-76D25811BE8B}" dt="2024-01-23T11:28:56.384" v="12239" actId="20577"/>
        <pc:sldMkLst>
          <pc:docMk/>
          <pc:sldMk cId="398914719" sldId="344"/>
        </pc:sldMkLst>
        <pc:spChg chg="mod">
          <ac:chgData name="Ali, Syed Waqqas" userId="1b3a5f44-9498-4738-8c4e-8127257d744d" providerId="ADAL" clId="{FFEE2D67-A7FB-4823-B677-76D25811BE8B}" dt="2024-01-23T11:27:51.845" v="12146" actId="20577"/>
          <ac:spMkLst>
            <pc:docMk/>
            <pc:sldMk cId="398914719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28:56.384" v="12239" actId="20577"/>
          <ac:spMkLst>
            <pc:docMk/>
            <pc:sldMk cId="398914719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36:21.647" v="12849" actId="20577"/>
        <pc:sldMkLst>
          <pc:docMk/>
          <pc:sldMk cId="521320419" sldId="345"/>
        </pc:sldMkLst>
        <pc:spChg chg="mod">
          <ac:chgData name="Ali, Syed Waqqas" userId="1b3a5f44-9498-4738-8c4e-8127257d744d" providerId="ADAL" clId="{FFEE2D67-A7FB-4823-B677-76D25811BE8B}" dt="2024-01-23T11:29:22.109" v="12248" actId="20577"/>
          <ac:spMkLst>
            <pc:docMk/>
            <pc:sldMk cId="52132041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36:21.647" v="12849" actId="20577"/>
          <ac:spMkLst>
            <pc:docMk/>
            <pc:sldMk cId="521320419" sldId="34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30:42.871" v="12417" actId="20577"/>
          <ac:spMkLst>
            <pc:docMk/>
            <pc:sldMk cId="521320419" sldId="345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1:40:25.634" v="13333" actId="20577"/>
        <pc:sldMkLst>
          <pc:docMk/>
          <pc:sldMk cId="1000741498" sldId="346"/>
        </pc:sldMkLst>
        <pc:spChg chg="mod">
          <ac:chgData name="Ali, Syed Waqqas" userId="1b3a5f44-9498-4738-8c4e-8127257d744d" providerId="ADAL" clId="{FFEE2D67-A7FB-4823-B677-76D25811BE8B}" dt="2024-01-23T11:37:07.060" v="12883" actId="20577"/>
          <ac:spMkLst>
            <pc:docMk/>
            <pc:sldMk cId="1000741498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0:25.634" v="13333" actId="20577"/>
          <ac:spMkLst>
            <pc:docMk/>
            <pc:sldMk cId="1000741498" sldId="34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42:15.910" v="13425" actId="20577"/>
        <pc:sldMkLst>
          <pc:docMk/>
          <pc:sldMk cId="3410420799" sldId="347"/>
        </pc:sldMkLst>
        <pc:spChg chg="mod">
          <ac:chgData name="Ali, Syed Waqqas" userId="1b3a5f44-9498-4738-8c4e-8127257d744d" providerId="ADAL" clId="{FFEE2D67-A7FB-4823-B677-76D25811BE8B}" dt="2024-01-23T11:41:44.136" v="13347" actId="20577"/>
          <ac:spMkLst>
            <pc:docMk/>
            <pc:sldMk cId="3410420799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2:15.910" v="13425" actId="20577"/>
          <ac:spMkLst>
            <pc:docMk/>
            <pc:sldMk cId="3410420799" sldId="34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846D3694-BF8F-444E-811B-81E7295FF8C9}"/>
    <pc:docChg chg="undo custSel addSld delSld modSld sldOrd">
      <pc:chgData name="Ali, Syed Waqqas" userId="1b3a5f44-9498-4738-8c4e-8127257d744d" providerId="ADAL" clId="{846D3694-BF8F-444E-811B-81E7295FF8C9}" dt="2024-01-18T17:55:33.702" v="9845" actId="20577"/>
      <pc:docMkLst>
        <pc:docMk/>
      </pc:docMkLst>
      <pc:sldChg chg="modSp mod">
        <pc:chgData name="Ali, Syed Waqqas" userId="1b3a5f44-9498-4738-8c4e-8127257d744d" providerId="ADAL" clId="{846D3694-BF8F-444E-811B-81E7295FF8C9}" dt="2024-01-18T17:55:33.702" v="984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46D3694-BF8F-444E-811B-81E7295FF8C9}" dt="2024-01-18T17:55:33.702" v="9845" actId="20577"/>
          <ac:spMkLst>
            <pc:docMk/>
            <pc:sldMk cId="934841674" sldId="256"/>
            <ac:spMk id="3" creationId="{EDA51176-E25E-ED77-CF76-5626FE212321}"/>
          </ac:spMkLst>
        </pc:spChg>
        <pc:spChg chg="mod">
          <ac:chgData name="Ali, Syed Waqqas" userId="1b3a5f44-9498-4738-8c4e-8127257d744d" providerId="ADAL" clId="{846D3694-BF8F-444E-811B-81E7295FF8C9}" dt="2024-01-18T16:50:43.954" v="5469" actId="207"/>
          <ac:spMkLst>
            <pc:docMk/>
            <pc:sldMk cId="934841674" sldId="256"/>
            <ac:spMk id="5" creationId="{5048F0B2-8CE2-B056-CCD2-5895CDD6F419}"/>
          </ac:spMkLst>
        </pc:spChg>
      </pc:sldChg>
      <pc:sldChg chg="modSp mod">
        <pc:chgData name="Ali, Syed Waqqas" userId="1b3a5f44-9498-4738-8c4e-8127257d744d" providerId="ADAL" clId="{846D3694-BF8F-444E-811B-81E7295FF8C9}" dt="2024-01-18T16:50:17.951" v="5462" actId="207"/>
        <pc:sldMkLst>
          <pc:docMk/>
          <pc:sldMk cId="3375649757" sldId="257"/>
        </pc:sldMkLst>
        <pc:spChg chg="mod">
          <ac:chgData name="Ali, Syed Waqqas" userId="1b3a5f44-9498-4738-8c4e-8127257d744d" providerId="ADAL" clId="{846D3694-BF8F-444E-811B-81E7295FF8C9}" dt="2024-01-18T16:50:17.951" v="5462" actId="207"/>
          <ac:spMkLst>
            <pc:docMk/>
            <pc:sldMk cId="3375649757" sldId="257"/>
            <ac:spMk id="5" creationId="{84070DAF-A54A-67E3-02AB-4A9EB8559948}"/>
          </ac:spMkLst>
        </pc:spChg>
      </pc:sldChg>
      <pc:sldChg chg="modSp mod">
        <pc:chgData name="Ali, Syed Waqqas" userId="1b3a5f44-9498-4738-8c4e-8127257d744d" providerId="ADAL" clId="{846D3694-BF8F-444E-811B-81E7295FF8C9}" dt="2024-01-18T16:50:22.453" v="5463" actId="207"/>
        <pc:sldMkLst>
          <pc:docMk/>
          <pc:sldMk cId="1030270756" sldId="260"/>
        </pc:sldMkLst>
        <pc:spChg chg="mod">
          <ac:chgData name="Ali, Syed Waqqas" userId="1b3a5f44-9498-4738-8c4e-8127257d744d" providerId="ADAL" clId="{846D3694-BF8F-444E-811B-81E7295FF8C9}" dt="2024-01-18T16:50:22.453" v="5463" actId="207"/>
          <ac:spMkLst>
            <pc:docMk/>
            <pc:sldMk cId="1030270756" sldId="260"/>
            <ac:spMk id="6" creationId="{B25811E3-BB58-E940-888A-5FAFF3A41C4B}"/>
          </ac:spMkLst>
        </pc:spChg>
      </pc:sldChg>
      <pc:sldChg chg="modSp mod">
        <pc:chgData name="Ali, Syed Waqqas" userId="1b3a5f44-9498-4738-8c4e-8127257d744d" providerId="ADAL" clId="{846D3694-BF8F-444E-811B-81E7295FF8C9}" dt="2024-01-18T16:50:28.638" v="5465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846D3694-BF8F-444E-811B-81E7295FF8C9}" dt="2024-01-18T16:50:28.638" v="5465" actId="207"/>
          <ac:spMkLst>
            <pc:docMk/>
            <pc:sldMk cId="2417431575" sldId="271"/>
            <ac:spMk id="5" creationId="{C0F2E010-F68E-60F4-DE1F-CC41804AF146}"/>
          </ac:spMkLst>
        </pc:spChg>
      </pc:sldChg>
      <pc:sldChg chg="modSp mod">
        <pc:chgData name="Ali, Syed Waqqas" userId="1b3a5f44-9498-4738-8c4e-8127257d744d" providerId="ADAL" clId="{846D3694-BF8F-444E-811B-81E7295FF8C9}" dt="2024-01-18T16:50:25.209" v="5464" actId="207"/>
        <pc:sldMkLst>
          <pc:docMk/>
          <pc:sldMk cId="3992384185" sldId="288"/>
        </pc:sldMkLst>
        <pc:spChg chg="mod">
          <ac:chgData name="Ali, Syed Waqqas" userId="1b3a5f44-9498-4738-8c4e-8127257d744d" providerId="ADAL" clId="{846D3694-BF8F-444E-811B-81E7295FF8C9}" dt="2024-01-18T16:50:25.209" v="5464" actId="207"/>
          <ac:spMkLst>
            <pc:docMk/>
            <pc:sldMk cId="3992384185" sldId="288"/>
            <ac:spMk id="8" creationId="{03021806-CB1F-A692-493A-4EEE86C80E7F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77196264" sldId="289"/>
        </pc:sldMkLst>
      </pc:sldChg>
      <pc:sldChg chg="modSp add mod">
        <pc:chgData name="Ali, Syed Waqqas" userId="1b3a5f44-9498-4738-8c4e-8127257d744d" providerId="ADAL" clId="{846D3694-BF8F-444E-811B-81E7295FF8C9}" dt="2024-01-18T17:41:07.650" v="9475"/>
        <pc:sldMkLst>
          <pc:docMk/>
          <pc:sldMk cId="3874175370" sldId="289"/>
        </pc:sldMkLst>
        <pc:spChg chg="mod">
          <ac:chgData name="Ali, Syed Waqqas" userId="1b3a5f44-9498-4738-8c4e-8127257d744d" providerId="ADAL" clId="{846D3694-BF8F-444E-811B-81E7295FF8C9}" dt="2024-01-18T15:13:39.335" v="13" actId="20577"/>
          <ac:spMkLst>
            <pc:docMk/>
            <pc:sldMk cId="3874175370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07.650" v="9475"/>
          <ac:spMkLst>
            <pc:docMk/>
            <pc:sldMk cId="3874175370" sldId="28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7.302" v="5470" actId="207"/>
          <ac:spMkLst>
            <pc:docMk/>
            <pc:sldMk cId="3874175370" sldId="289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63507995" sldId="290"/>
        </pc:sldMkLst>
      </pc:sldChg>
      <pc:sldChg chg="modSp add mod">
        <pc:chgData name="Ali, Syed Waqqas" userId="1b3a5f44-9498-4738-8c4e-8127257d744d" providerId="ADAL" clId="{846D3694-BF8F-444E-811B-81E7295FF8C9}" dt="2024-01-18T16:50:53.180" v="5472" actId="207"/>
        <pc:sldMkLst>
          <pc:docMk/>
          <pc:sldMk cId="4193791558" sldId="290"/>
        </pc:sldMkLst>
        <pc:spChg chg="mod">
          <ac:chgData name="Ali, Syed Waqqas" userId="1b3a5f44-9498-4738-8c4e-8127257d744d" providerId="ADAL" clId="{846D3694-BF8F-444E-811B-81E7295FF8C9}" dt="2024-01-18T15:14:42.589" v="151" actId="20577"/>
          <ac:spMkLst>
            <pc:docMk/>
            <pc:sldMk cId="4193791558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17:45.979" v="499" actId="2711"/>
          <ac:spMkLst>
            <pc:docMk/>
            <pc:sldMk cId="4193791558" sldId="29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3.180" v="5472" actId="207"/>
          <ac:spMkLst>
            <pc:docMk/>
            <pc:sldMk cId="4193791558" sldId="290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16525457" sldId="291"/>
        </pc:sldMkLst>
      </pc:sldChg>
      <pc:sldChg chg="modSp add mod ord">
        <pc:chgData name="Ali, Syed Waqqas" userId="1b3a5f44-9498-4738-8c4e-8127257d744d" providerId="ADAL" clId="{846D3694-BF8F-444E-811B-81E7295FF8C9}" dt="2024-01-18T17:41:27.192" v="9498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846D3694-BF8F-444E-811B-81E7295FF8C9}" dt="2024-01-18T15:18:05.589" v="518" actId="20577"/>
          <ac:spMkLst>
            <pc:docMk/>
            <pc:sldMk cId="2073216080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27.192" v="9498" actId="20577"/>
          <ac:spMkLst>
            <pc:docMk/>
            <pc:sldMk cId="2073216080" sldId="29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9.836" v="5471" actId="207"/>
          <ac:spMkLst>
            <pc:docMk/>
            <pc:sldMk cId="2073216080" sldId="29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32888033" sldId="292"/>
        </pc:sldMkLst>
      </pc:sldChg>
      <pc:sldChg chg="modSp add del mod">
        <pc:chgData name="Ali, Syed Waqqas" userId="1b3a5f44-9498-4738-8c4e-8127257d744d" providerId="ADAL" clId="{846D3694-BF8F-444E-811B-81E7295FF8C9}" dt="2024-01-18T15:21:29.982" v="968" actId="47"/>
        <pc:sldMkLst>
          <pc:docMk/>
          <pc:sldMk cId="3141829161" sldId="292"/>
        </pc:sldMkLst>
        <pc:spChg chg="mod">
          <ac:chgData name="Ali, Syed Waqqas" userId="1b3a5f44-9498-4738-8c4e-8127257d744d" providerId="ADAL" clId="{846D3694-BF8F-444E-811B-81E7295FF8C9}" dt="2024-01-18T15:19:42.020" v="896" actId="20577"/>
          <ac:spMkLst>
            <pc:docMk/>
            <pc:sldMk cId="3141829161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20:48.163" v="967" actId="20577"/>
          <ac:spMkLst>
            <pc:docMk/>
            <pc:sldMk cId="3141829161" sldId="2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6:50:57.290" v="5473" actId="207"/>
        <pc:sldMkLst>
          <pc:docMk/>
          <pc:sldMk cId="3523546529" sldId="292"/>
        </pc:sldMkLst>
        <pc:spChg chg="mod">
          <ac:chgData name="Ali, Syed Waqqas" userId="1b3a5f44-9498-4738-8c4e-8127257d744d" providerId="ADAL" clId="{846D3694-BF8F-444E-811B-81E7295FF8C9}" dt="2024-01-18T15:21:43.765" v="998" actId="20577"/>
          <ac:spMkLst>
            <pc:docMk/>
            <pc:sldMk cId="3523546529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7:22.747" v="3114" actId="2711"/>
          <ac:spMkLst>
            <pc:docMk/>
            <pc:sldMk cId="3523546529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7.290" v="5473" actId="207"/>
          <ac:spMkLst>
            <pc:docMk/>
            <pc:sldMk cId="3523546529" sldId="29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95049281" sldId="293"/>
        </pc:sldMkLst>
      </pc:sldChg>
      <pc:sldChg chg="modSp add mod">
        <pc:chgData name="Ali, Syed Waqqas" userId="1b3a5f44-9498-4738-8c4e-8127257d744d" providerId="ADAL" clId="{846D3694-BF8F-444E-811B-81E7295FF8C9}" dt="2024-01-18T16:51:00.060" v="5474" actId="207"/>
        <pc:sldMkLst>
          <pc:docMk/>
          <pc:sldMk cId="922221259" sldId="293"/>
        </pc:sldMkLst>
        <pc:spChg chg="mod">
          <ac:chgData name="Ali, Syed Waqqas" userId="1b3a5f44-9498-4738-8c4e-8127257d744d" providerId="ADAL" clId="{846D3694-BF8F-444E-811B-81E7295FF8C9}" dt="2024-01-18T15:24:47.835" v="1614" actId="20577"/>
          <ac:spMkLst>
            <pc:docMk/>
            <pc:sldMk cId="922221259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6:00.724" v="3012" actId="207"/>
          <ac:spMkLst>
            <pc:docMk/>
            <pc:sldMk cId="922221259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0.060" v="5474" actId="207"/>
          <ac:spMkLst>
            <pc:docMk/>
            <pc:sldMk cId="922221259" sldId="29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0.169" v="5477" actId="207"/>
        <pc:sldMkLst>
          <pc:docMk/>
          <pc:sldMk cId="1904540098" sldId="294"/>
        </pc:sldMkLst>
        <pc:spChg chg="mod">
          <ac:chgData name="Ali, Syed Waqqas" userId="1b3a5f44-9498-4738-8c4e-8127257d744d" providerId="ADAL" clId="{846D3694-BF8F-444E-811B-81E7295FF8C9}" dt="2024-01-18T16:17:35.794" v="4975" actId="20577"/>
          <ac:spMkLst>
            <pc:docMk/>
            <pc:sldMk cId="1904540098" sldId="294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17:44.071" v="5032" actId="20577"/>
          <ac:spMkLst>
            <pc:docMk/>
            <pc:sldMk cId="1904540098" sldId="294"/>
            <ac:spMk id="3" creationId="{9E2D5A4E-DA17-E69B-4A49-20131568FACA}"/>
          </ac:spMkLst>
        </pc:spChg>
        <pc:spChg chg="mod">
          <ac:chgData name="Ali, Syed Waqqas" userId="1b3a5f44-9498-4738-8c4e-8127257d744d" providerId="ADAL" clId="{846D3694-BF8F-444E-811B-81E7295FF8C9}" dt="2024-01-18T16:51:10.169" v="5477" actId="207"/>
          <ac:spMkLst>
            <pc:docMk/>
            <pc:sldMk cId="1904540098" sldId="294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80831577" sldId="294"/>
        </pc:sldMkLst>
      </pc:sldChg>
      <pc:sldChg chg="modSp add del mod">
        <pc:chgData name="Ali, Syed Waqqas" userId="1b3a5f44-9498-4738-8c4e-8127257d744d" providerId="ADAL" clId="{846D3694-BF8F-444E-811B-81E7295FF8C9}" dt="2024-01-18T15:30:34.798" v="2431" actId="47"/>
        <pc:sldMkLst>
          <pc:docMk/>
          <pc:sldMk cId="2352680778" sldId="294"/>
        </pc:sldMkLst>
        <pc:spChg chg="mod">
          <ac:chgData name="Ali, Syed Waqqas" userId="1b3a5f44-9498-4738-8c4e-8127257d744d" providerId="ADAL" clId="{846D3694-BF8F-444E-811B-81E7295FF8C9}" dt="2024-01-18T15:30:32.594" v="2430" actId="20577"/>
          <ac:spMkLst>
            <pc:docMk/>
            <pc:sldMk cId="2352680778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80095355" sldId="295"/>
        </pc:sldMkLst>
      </pc:sldChg>
      <pc:sldChg chg="modSp add mod">
        <pc:chgData name="Ali, Syed Waqqas" userId="1b3a5f44-9498-4738-8c4e-8127257d744d" providerId="ADAL" clId="{846D3694-BF8F-444E-811B-81E7295FF8C9}" dt="2024-01-18T17:44:03.401" v="9501"/>
        <pc:sldMkLst>
          <pc:docMk/>
          <pc:sldMk cId="1614255406" sldId="295"/>
        </pc:sldMkLst>
        <pc:spChg chg="mod">
          <ac:chgData name="Ali, Syed Waqqas" userId="1b3a5f44-9498-4738-8c4e-8127257d744d" providerId="ADAL" clId="{846D3694-BF8F-444E-811B-81E7295FF8C9}" dt="2024-01-18T15:50:36.626" v="3314" actId="20577"/>
          <ac:spMkLst>
            <pc:docMk/>
            <pc:sldMk cId="1614255406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4:03.401" v="9501"/>
          <ac:spMkLst>
            <pc:docMk/>
            <pc:sldMk cId="1614255406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3.714" v="5478" actId="207"/>
          <ac:spMkLst>
            <pc:docMk/>
            <pc:sldMk cId="1614255406" sldId="29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14.504" v="4328" actId="20577"/>
          <ac:spMkLst>
            <pc:docMk/>
            <pc:sldMk cId="1614255406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81770450" sldId="296"/>
        </pc:sldMkLst>
      </pc:sldChg>
      <pc:sldChg chg="modSp add mod">
        <pc:chgData name="Ali, Syed Waqqas" userId="1b3a5f44-9498-4738-8c4e-8127257d744d" providerId="ADAL" clId="{846D3694-BF8F-444E-811B-81E7295FF8C9}" dt="2024-01-18T16:51:04.861" v="5475" actId="207"/>
        <pc:sldMkLst>
          <pc:docMk/>
          <pc:sldMk cId="3858720189" sldId="296"/>
        </pc:sldMkLst>
        <pc:spChg chg="mod">
          <ac:chgData name="Ali, Syed Waqqas" userId="1b3a5f44-9498-4738-8c4e-8127257d744d" providerId="ADAL" clId="{846D3694-BF8F-444E-811B-81E7295FF8C9}" dt="2024-01-18T15:46:04.693" v="3013" actId="207"/>
          <ac:spMkLst>
            <pc:docMk/>
            <pc:sldMk cId="3858720189" sldId="296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4.861" v="5475" actId="207"/>
          <ac:spMkLst>
            <pc:docMk/>
            <pc:sldMk cId="3858720189" sldId="296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68700599" sldId="297"/>
        </pc:sldMkLst>
      </pc:sldChg>
      <pc:sldChg chg="modSp add mod">
        <pc:chgData name="Ali, Syed Waqqas" userId="1b3a5f44-9498-4738-8c4e-8127257d744d" providerId="ADAL" clId="{846D3694-BF8F-444E-811B-81E7295FF8C9}" dt="2024-01-18T17:44:19.727" v="9508" actId="20577"/>
        <pc:sldMkLst>
          <pc:docMk/>
          <pc:sldMk cId="3685801888" sldId="297"/>
        </pc:sldMkLst>
        <pc:spChg chg="mod">
          <ac:chgData name="Ali, Syed Waqqas" userId="1b3a5f44-9498-4738-8c4e-8127257d744d" providerId="ADAL" clId="{846D3694-BF8F-444E-811B-81E7295FF8C9}" dt="2024-01-18T17:44:19.727" v="9508" actId="20577"/>
          <ac:spMkLst>
            <pc:docMk/>
            <pc:sldMk cId="3685801888" sldId="29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6.578" v="5479" actId="207"/>
          <ac:spMkLst>
            <pc:docMk/>
            <pc:sldMk cId="3685801888" sldId="297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9.039" v="4320" actId="20577"/>
          <ac:spMkLst>
            <pc:docMk/>
            <pc:sldMk cId="3685801888" sldId="29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9.309" v="5480" actId="207"/>
        <pc:sldMkLst>
          <pc:docMk/>
          <pc:sldMk cId="204254112" sldId="298"/>
        </pc:sldMkLst>
        <pc:spChg chg="mod">
          <ac:chgData name="Ali, Syed Waqqas" userId="1b3a5f44-9498-4738-8c4e-8127257d744d" providerId="ADAL" clId="{846D3694-BF8F-444E-811B-81E7295FF8C9}" dt="2024-01-18T15:59:39.953" v="3531" actId="20577"/>
          <ac:spMkLst>
            <pc:docMk/>
            <pc:sldMk cId="20425411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1:03.572" v="4208"/>
          <ac:spMkLst>
            <pc:docMk/>
            <pc:sldMk cId="204254112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9.309" v="5480" actId="207"/>
          <ac:spMkLst>
            <pc:docMk/>
            <pc:sldMk cId="204254112" sldId="298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0.333" v="4312" actId="20577"/>
          <ac:spMkLst>
            <pc:docMk/>
            <pc:sldMk cId="204254112" sldId="298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27193585" sldId="2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75657555" sldId="299"/>
        </pc:sldMkLst>
      </pc:sldChg>
      <pc:sldChg chg="modSp add mod">
        <pc:chgData name="Ali, Syed Waqqas" userId="1b3a5f44-9498-4738-8c4e-8127257d744d" providerId="ADAL" clId="{846D3694-BF8F-444E-811B-81E7295FF8C9}" dt="2024-01-18T16:51:22.308" v="5481" actId="207"/>
        <pc:sldMkLst>
          <pc:docMk/>
          <pc:sldMk cId="3768557698" sldId="299"/>
        </pc:sldMkLst>
        <pc:spChg chg="mod">
          <ac:chgData name="Ali, Syed Waqqas" userId="1b3a5f44-9498-4738-8c4e-8127257d744d" providerId="ADAL" clId="{846D3694-BF8F-444E-811B-81E7295FF8C9}" dt="2024-01-18T16:10:45.209" v="4207" actId="20577"/>
          <ac:spMkLst>
            <pc:docMk/>
            <pc:sldMk cId="3768557698" sldId="29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2.308" v="5481" actId="207"/>
          <ac:spMkLst>
            <pc:docMk/>
            <pc:sldMk cId="3768557698" sldId="299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1:51.729" v="4289" actId="20577"/>
          <ac:spMkLst>
            <pc:docMk/>
            <pc:sldMk cId="3768557698" sldId="299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24.863" v="5482" actId="207"/>
        <pc:sldMkLst>
          <pc:docMk/>
          <pc:sldMk cId="522364143" sldId="300"/>
        </pc:sldMkLst>
        <pc:spChg chg="mod">
          <ac:chgData name="Ali, Syed Waqqas" userId="1b3a5f44-9498-4738-8c4e-8127257d744d" providerId="ADAL" clId="{846D3694-BF8F-444E-811B-81E7295FF8C9}" dt="2024-01-18T16:11:31.819" v="4230" actId="20577"/>
          <ac:spMkLst>
            <pc:docMk/>
            <pc:sldMk cId="52236414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8:53.728" v="5035" actId="27636"/>
          <ac:spMkLst>
            <pc:docMk/>
            <pc:sldMk cId="522364143" sldId="30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4.863" v="5482" actId="207"/>
          <ac:spMkLst>
            <pc:docMk/>
            <pc:sldMk cId="522364143" sldId="300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4:30" v="4599" actId="20577"/>
          <ac:spMkLst>
            <pc:docMk/>
            <pc:sldMk cId="522364143" sldId="300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38753135" sldId="300"/>
        </pc:sldMkLst>
      </pc:sldChg>
      <pc:sldChg chg="add del">
        <pc:chgData name="Ali, Syed Waqqas" userId="1b3a5f44-9498-4738-8c4e-8127257d744d" providerId="ADAL" clId="{846D3694-BF8F-444E-811B-81E7295FF8C9}" dt="2024-01-18T16:09:04.800" v="4113"/>
        <pc:sldMkLst>
          <pc:docMk/>
          <pc:sldMk cId="4032187753" sldId="300"/>
        </pc:sldMkLst>
      </pc:sldChg>
      <pc:sldChg chg="add del">
        <pc:chgData name="Ali, Syed Waqqas" userId="1b3a5f44-9498-4738-8c4e-8127257d744d" providerId="ADAL" clId="{846D3694-BF8F-444E-811B-81E7295FF8C9}" dt="2024-01-18T16:13:22.516" v="4525"/>
        <pc:sldMkLst>
          <pc:docMk/>
          <pc:sldMk cId="1100715240" sldId="301"/>
        </pc:sldMkLst>
      </pc:sldChg>
      <pc:sldChg chg="modSp add mod">
        <pc:chgData name="Ali, Syed Waqqas" userId="1b3a5f44-9498-4738-8c4e-8127257d744d" providerId="ADAL" clId="{846D3694-BF8F-444E-811B-81E7295FF8C9}" dt="2024-01-18T16:51:07.488" v="5476" actId="207"/>
        <pc:sldMkLst>
          <pc:docMk/>
          <pc:sldMk cId="2098290670" sldId="301"/>
        </pc:sldMkLst>
        <pc:spChg chg="mod">
          <ac:chgData name="Ali, Syed Waqqas" userId="1b3a5f44-9498-4738-8c4e-8127257d744d" providerId="ADAL" clId="{846D3694-BF8F-444E-811B-81E7295FF8C9}" dt="2024-01-18T16:16:29.790" v="4812" actId="20577"/>
          <ac:spMkLst>
            <pc:docMk/>
            <pc:sldMk cId="2098290670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7:19.037" v="4957" actId="20577"/>
          <ac:spMkLst>
            <pc:docMk/>
            <pc:sldMk cId="2098290670" sldId="30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7.488" v="5476" actId="207"/>
          <ac:spMkLst>
            <pc:docMk/>
            <pc:sldMk cId="2098290670" sldId="30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43992527" sldId="301"/>
        </pc:sldMkLst>
      </pc:sldChg>
      <pc:sldChg chg="modSp add mod">
        <pc:chgData name="Ali, Syed Waqqas" userId="1b3a5f44-9498-4738-8c4e-8127257d744d" providerId="ADAL" clId="{846D3694-BF8F-444E-811B-81E7295FF8C9}" dt="2024-01-18T16:50:40.184" v="5468" actId="207"/>
        <pc:sldMkLst>
          <pc:docMk/>
          <pc:sldMk cId="1465584035" sldId="302"/>
        </pc:sldMkLst>
        <pc:spChg chg="mod">
          <ac:chgData name="Ali, Syed Waqqas" userId="1b3a5f44-9498-4738-8c4e-8127257d744d" providerId="ADAL" clId="{846D3694-BF8F-444E-811B-81E7295FF8C9}" dt="2024-01-18T16:50:40.184" v="5468" actId="207"/>
          <ac:spMkLst>
            <pc:docMk/>
            <pc:sldMk cId="1465584035" sldId="30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3611319" sldId="302"/>
        </pc:sldMkLst>
      </pc:sldChg>
      <pc:sldChg chg="modSp add mod">
        <pc:chgData name="Ali, Syed Waqqas" userId="1b3a5f44-9498-4738-8c4e-8127257d744d" providerId="ADAL" clId="{846D3694-BF8F-444E-811B-81E7295FF8C9}" dt="2024-01-18T16:50:36.814" v="5467" actId="207"/>
        <pc:sldMkLst>
          <pc:docMk/>
          <pc:sldMk cId="713721500" sldId="303"/>
        </pc:sldMkLst>
        <pc:spChg chg="mod">
          <ac:chgData name="Ali, Syed Waqqas" userId="1b3a5f44-9498-4738-8c4e-8127257d744d" providerId="ADAL" clId="{846D3694-BF8F-444E-811B-81E7295FF8C9}" dt="2024-01-18T16:19:39.479" v="5055" actId="20577"/>
          <ac:spMkLst>
            <pc:docMk/>
            <pc:sldMk cId="713721500" sldId="303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50:36.814" v="5467" actId="207"/>
          <ac:spMkLst>
            <pc:docMk/>
            <pc:sldMk cId="713721500" sldId="303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46750153" sldId="303"/>
        </pc:sldMkLst>
      </pc:sldChg>
      <pc:sldChg chg="modSp add mod">
        <pc:chgData name="Ali, Syed Waqqas" userId="1b3a5f44-9498-4738-8c4e-8127257d744d" providerId="ADAL" clId="{846D3694-BF8F-444E-811B-81E7295FF8C9}" dt="2024-01-18T16:50:33.471" v="5466" actId="207"/>
        <pc:sldMkLst>
          <pc:docMk/>
          <pc:sldMk cId="1806609530" sldId="304"/>
        </pc:sldMkLst>
        <pc:spChg chg="mod">
          <ac:chgData name="Ali, Syed Waqqas" userId="1b3a5f44-9498-4738-8c4e-8127257d744d" providerId="ADAL" clId="{846D3694-BF8F-444E-811B-81E7295FF8C9}" dt="2024-01-18T16:20:36.124" v="5075" actId="20577"/>
          <ac:spMkLst>
            <pc:docMk/>
            <pc:sldMk cId="1806609530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30:53.433" v="5279" actId="20577"/>
          <ac:spMkLst>
            <pc:docMk/>
            <pc:sldMk cId="1806609530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33.471" v="5466" actId="207"/>
          <ac:spMkLst>
            <pc:docMk/>
            <pc:sldMk cId="1806609530" sldId="304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29:59.706" v="5278" actId="20577"/>
          <ac:spMkLst>
            <pc:docMk/>
            <pc:sldMk cId="1806609530" sldId="304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10805305" sldId="3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41330043" sldId="305"/>
        </pc:sldMkLst>
      </pc:sldChg>
      <pc:sldChg chg="addSp modSp add mod">
        <pc:chgData name="Ali, Syed Waqqas" userId="1b3a5f44-9498-4738-8c4e-8127257d744d" providerId="ADAL" clId="{846D3694-BF8F-444E-811B-81E7295FF8C9}" dt="2024-01-18T16:53:54.394" v="5619"/>
        <pc:sldMkLst>
          <pc:docMk/>
          <pc:sldMk cId="2623712234" sldId="305"/>
        </pc:sldMkLst>
        <pc:spChg chg="mod">
          <ac:chgData name="Ali, Syed Waqqas" userId="1b3a5f44-9498-4738-8c4e-8127257d744d" providerId="ADAL" clId="{846D3694-BF8F-444E-811B-81E7295FF8C9}" dt="2024-01-18T16:48:19.805" v="5302" actId="20577"/>
          <ac:spMkLst>
            <pc:docMk/>
            <pc:sldMk cId="2623712234" sldId="30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51:56.778" v="5520" actId="20577"/>
          <ac:spMkLst>
            <pc:docMk/>
            <pc:sldMk cId="2623712234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11.296" v="5461" actId="207"/>
          <ac:spMkLst>
            <pc:docMk/>
            <pc:sldMk cId="2623712234" sldId="30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48:24.751" v="5313" actId="20577"/>
          <ac:spMkLst>
            <pc:docMk/>
            <pc:sldMk cId="2623712234" sldId="305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846D3694-BF8F-444E-811B-81E7295FF8C9}" dt="2024-01-18T16:49:43.419" v="5460" actId="207"/>
          <ac:spMkLst>
            <pc:docMk/>
            <pc:sldMk cId="2623712234" sldId="305"/>
            <ac:spMk id="9" creationId="{706B7344-A4A8-4EE6-0F2B-A022D287D896}"/>
          </ac:spMkLst>
        </pc:spChg>
        <pc:spChg chg="add mod">
          <ac:chgData name="Ali, Syed Waqqas" userId="1b3a5f44-9498-4738-8c4e-8127257d744d" providerId="ADAL" clId="{846D3694-BF8F-444E-811B-81E7295FF8C9}" dt="2024-01-18T16:49:37.649" v="5459" actId="1076"/>
          <ac:spMkLst>
            <pc:docMk/>
            <pc:sldMk cId="2623712234" sldId="305"/>
            <ac:spMk id="10" creationId="{EB30D69E-E17C-F4B9-BD96-C7E7D76861D0}"/>
          </ac:spMkLst>
        </pc:spChg>
        <pc:spChg chg="add mod">
          <ac:chgData name="Ali, Syed Waqqas" userId="1b3a5f44-9498-4738-8c4e-8127257d744d" providerId="ADAL" clId="{846D3694-BF8F-444E-811B-81E7295FF8C9}" dt="2024-01-18T16:53:54.394" v="5619"/>
          <ac:spMkLst>
            <pc:docMk/>
            <pc:sldMk cId="2623712234" sldId="305"/>
            <ac:spMk id="11" creationId="{DF2859DE-CA41-A855-1885-2441073E5D31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19:10.353" v="6988" actId="5793"/>
        <pc:sldMkLst>
          <pc:docMk/>
          <pc:sldMk cId="718663223" sldId="306"/>
        </pc:sldMkLst>
        <pc:spChg chg="mod">
          <ac:chgData name="Ali, Syed Waqqas" userId="1b3a5f44-9498-4738-8c4e-8127257d744d" providerId="ADAL" clId="{846D3694-BF8F-444E-811B-81E7295FF8C9}" dt="2024-01-18T17:19:10.353" v="6988" actId="5793"/>
          <ac:spMkLst>
            <pc:docMk/>
            <pc:sldMk cId="718663223" sldId="30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1" creationId="{6CBD0257-1D51-FBCD-B88C-4C964686F7FB}"/>
          </ac:spMkLst>
        </pc:spChg>
        <pc:spChg chg="add del mod">
          <ac:chgData name="Ali, Syed Waqqas" userId="1b3a5f44-9498-4738-8c4e-8127257d744d" providerId="ADAL" clId="{846D3694-BF8F-444E-811B-81E7295FF8C9}" dt="2024-01-18T16:53:17.179" v="5593" actId="478"/>
          <ac:spMkLst>
            <pc:docMk/>
            <pc:sldMk cId="718663223" sldId="306"/>
            <ac:spMk id="12" creationId="{DBACBFDA-2F09-CC0D-6B68-91C61DAD63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3:52.549" v="5618" actId="1076"/>
          <ac:spMkLst>
            <pc:docMk/>
            <pc:sldMk cId="718663223" sldId="306"/>
            <ac:spMk id="14" creationId="{E514C6E8-1F8C-1143-F11D-989DAA9E6449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18.017" v="6991" actId="5793"/>
        <pc:sldMkLst>
          <pc:docMk/>
          <pc:sldMk cId="1085050104" sldId="307"/>
        </pc:sldMkLst>
        <pc:spChg chg="mod">
          <ac:chgData name="Ali, Syed Waqqas" userId="1b3a5f44-9498-4738-8c4e-8127257d744d" providerId="ADAL" clId="{846D3694-BF8F-444E-811B-81E7295FF8C9}" dt="2024-01-18T17:19:18.017" v="6991" actId="5793"/>
          <ac:spMkLst>
            <pc:docMk/>
            <pc:sldMk cId="1085050104" sldId="3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32.899" v="6994" actId="20577"/>
        <pc:sldMkLst>
          <pc:docMk/>
          <pc:sldMk cId="94179604" sldId="308"/>
        </pc:sldMkLst>
        <pc:spChg chg="mod">
          <ac:chgData name="Ali, Syed Waqqas" userId="1b3a5f44-9498-4738-8c4e-8127257d744d" providerId="ADAL" clId="{846D3694-BF8F-444E-811B-81E7295FF8C9}" dt="2024-01-18T17:19:32.899" v="6994" actId="20577"/>
          <ac:spMkLst>
            <pc:docMk/>
            <pc:sldMk cId="94179604" sldId="30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9095831" sldId="3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88173341" sldId="309"/>
        </pc:sldMkLst>
      </pc:sldChg>
      <pc:sldChg chg="modSp add mod">
        <pc:chgData name="Ali, Syed Waqqas" userId="1b3a5f44-9498-4738-8c4e-8127257d744d" providerId="ADAL" clId="{846D3694-BF8F-444E-811B-81E7295FF8C9}" dt="2024-01-18T17:47:19.892" v="9511" actId="207"/>
        <pc:sldMkLst>
          <pc:docMk/>
          <pc:sldMk cId="2266089104" sldId="309"/>
        </pc:sldMkLst>
        <pc:spChg chg="mod">
          <ac:chgData name="Ali, Syed Waqqas" userId="1b3a5f44-9498-4738-8c4e-8127257d744d" providerId="ADAL" clId="{846D3694-BF8F-444E-811B-81E7295FF8C9}" dt="2024-01-18T17:47:19.892" v="9511" actId="207"/>
          <ac:spMkLst>
            <pc:docMk/>
            <pc:sldMk cId="2266089104" sldId="30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1" creationId="{6CBD0257-1D51-FBCD-B88C-4C964686F7FB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3" creationId="{B0675F9E-2DA4-E42C-70A4-29E15B7174D7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01:02.601" v="6111" actId="20577"/>
        <pc:sldMkLst>
          <pc:docMk/>
          <pc:sldMk cId="1716953159" sldId="310"/>
        </pc:sldMkLst>
        <pc:spChg chg="add del mod">
          <ac:chgData name="Ali, Syed Waqqas" userId="1b3a5f44-9498-4738-8c4e-8127257d744d" providerId="ADAL" clId="{846D3694-BF8F-444E-811B-81E7295FF8C9}" dt="2024-01-18T16:58:42.902" v="5996" actId="478"/>
          <ac:spMkLst>
            <pc:docMk/>
            <pc:sldMk cId="1716953159" sldId="31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1" creationId="{6CBD0257-1D51-FBCD-B88C-4C964686F7FB}"/>
          </ac:spMkLst>
        </pc:spChg>
        <pc:spChg chg="add mod">
          <ac:chgData name="Ali, Syed Waqqas" userId="1b3a5f44-9498-4738-8c4e-8127257d744d" providerId="ADAL" clId="{846D3694-BF8F-444E-811B-81E7295FF8C9}" dt="2024-01-18T17:00:11.526" v="6088" actId="20577"/>
          <ac:spMkLst>
            <pc:docMk/>
            <pc:sldMk cId="1716953159" sldId="310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9:05.437" v="6007" actId="14100"/>
          <ac:spMkLst>
            <pc:docMk/>
            <pc:sldMk cId="1716953159" sldId="310"/>
            <ac:spMk id="15" creationId="{D8D150EF-862D-BBD8-BC7C-A12030EE1C0F}"/>
          </ac:spMkLst>
        </pc:spChg>
        <pc:spChg chg="add mod">
          <ac:chgData name="Ali, Syed Waqqas" userId="1b3a5f44-9498-4738-8c4e-8127257d744d" providerId="ADAL" clId="{846D3694-BF8F-444E-811B-81E7295FF8C9}" dt="2024-01-18T17:00:52.679" v="6104" actId="1076"/>
          <ac:spMkLst>
            <pc:docMk/>
            <pc:sldMk cId="1716953159" sldId="310"/>
            <ac:spMk id="18" creationId="{641F4CE2-4296-1C61-CFA3-04CE20BBDD2E}"/>
          </ac:spMkLst>
        </pc:spChg>
        <pc:spChg chg="add mod">
          <ac:chgData name="Ali, Syed Waqqas" userId="1b3a5f44-9498-4738-8c4e-8127257d744d" providerId="ADAL" clId="{846D3694-BF8F-444E-811B-81E7295FF8C9}" dt="2024-01-18T17:01:02.601" v="6111" actId="20577"/>
          <ac:spMkLst>
            <pc:docMk/>
            <pc:sldMk cId="1716953159" sldId="310"/>
            <ac:spMk id="19" creationId="{C23C9943-F4B6-DFAB-2C71-84817CE7307F}"/>
          </ac:spMkLst>
        </pc:spChg>
        <pc:cxnChg chg="add mod">
          <ac:chgData name="Ali, Syed Waqqas" userId="1b3a5f44-9498-4738-8c4e-8127257d744d" providerId="ADAL" clId="{846D3694-BF8F-444E-811B-81E7295FF8C9}" dt="2024-01-18T16:59:32.560" v="6019" actId="692"/>
          <ac:cxnSpMkLst>
            <pc:docMk/>
            <pc:sldMk cId="1716953159" sldId="310"/>
            <ac:cxnSpMk id="17" creationId="{28A68167-463A-F6C5-C002-45729F205F92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35822090" sldId="310"/>
        </pc:sldMkLst>
      </pc:sldChg>
      <pc:sldChg chg="addSp modSp add mod">
        <pc:chgData name="Ali, Syed Waqqas" userId="1b3a5f44-9498-4738-8c4e-8127257d744d" providerId="ADAL" clId="{846D3694-BF8F-444E-811B-81E7295FF8C9}" dt="2024-01-18T17:02:10.219" v="6175" actId="692"/>
        <pc:sldMkLst>
          <pc:docMk/>
          <pc:sldMk cId="1463438703" sldId="311"/>
        </pc:sldMkLst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3" creationId="{9AAC0FFA-A44F-1DE1-4C33-C10DF370DE2B}"/>
          </ac:spMkLst>
        </pc:spChg>
        <pc:spChg chg="mod">
          <ac:chgData name="Ali, Syed Waqqas" userId="1b3a5f44-9498-4738-8c4e-8127257d744d" providerId="ADAL" clId="{846D3694-BF8F-444E-811B-81E7295FF8C9}" dt="2024-01-18T17:01:44.420" v="6154" actId="20577"/>
          <ac:spMkLst>
            <pc:docMk/>
            <pc:sldMk cId="1463438703" sldId="311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1:40.117" v="6152" actId="20577"/>
          <ac:spMkLst>
            <pc:docMk/>
            <pc:sldMk cId="1463438703" sldId="311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16" creationId="{5B756ABA-5457-82B4-00D1-5D081FC457D3}"/>
          </ac:spMkLst>
        </pc:spChg>
        <pc:spChg chg="add mod">
          <ac:chgData name="Ali, Syed Waqqas" userId="1b3a5f44-9498-4738-8c4e-8127257d744d" providerId="ADAL" clId="{846D3694-BF8F-444E-811B-81E7295FF8C9}" dt="2024-01-18T17:01:51.568" v="6162" actId="20577"/>
          <ac:spMkLst>
            <pc:docMk/>
            <pc:sldMk cId="1463438703" sldId="311"/>
            <ac:spMk id="18" creationId="{E17671D7-8948-D699-13DF-83310DE6BEAB}"/>
          </ac:spMkLst>
        </pc:spChg>
        <pc:cxnChg chg="add mod">
          <ac:chgData name="Ali, Syed Waqqas" userId="1b3a5f44-9498-4738-8c4e-8127257d744d" providerId="ADAL" clId="{846D3694-BF8F-444E-811B-81E7295FF8C9}" dt="2024-01-18T17:02:10.219" v="6175" actId="692"/>
          <ac:cxnSpMkLst>
            <pc:docMk/>
            <pc:sldMk cId="1463438703" sldId="311"/>
            <ac:cxnSpMk id="19" creationId="{D21B7BE1-D5DB-93A2-8D07-D27126774A8B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82880986" sldId="311"/>
        </pc:sldMkLst>
      </pc:sldChg>
      <pc:sldChg chg="addSp modSp add mod">
        <pc:chgData name="Ali, Syed Waqqas" userId="1b3a5f44-9498-4738-8c4e-8127257d744d" providerId="ADAL" clId="{846D3694-BF8F-444E-811B-81E7295FF8C9}" dt="2024-01-18T17:02:54.841" v="6234" actId="20577"/>
        <pc:sldMkLst>
          <pc:docMk/>
          <pc:sldMk cId="274262796" sldId="312"/>
        </pc:sldMkLst>
        <pc:spChg chg="mod">
          <ac:chgData name="Ali, Syed Waqqas" userId="1b3a5f44-9498-4738-8c4e-8127257d744d" providerId="ADAL" clId="{846D3694-BF8F-444E-811B-81E7295FF8C9}" dt="2024-01-18T17:02:51.781" v="6232" actId="20577"/>
          <ac:spMkLst>
            <pc:docMk/>
            <pc:sldMk cId="274262796" sldId="312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2:34.445" v="6186" actId="20577"/>
          <ac:spMkLst>
            <pc:docMk/>
            <pc:sldMk cId="274262796" sldId="312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7:02:39.149" v="6226" actId="1036"/>
          <ac:spMkLst>
            <pc:docMk/>
            <pc:sldMk cId="274262796" sldId="312"/>
            <ac:spMk id="18" creationId="{E17671D7-8948-D699-13DF-83310DE6BEAB}"/>
          </ac:spMkLst>
        </pc:spChg>
        <pc:spChg chg="add mod">
          <ac:chgData name="Ali, Syed Waqqas" userId="1b3a5f44-9498-4738-8c4e-8127257d744d" providerId="ADAL" clId="{846D3694-BF8F-444E-811B-81E7295FF8C9}" dt="2024-01-18T17:02:45.233" v="6228" actId="1076"/>
          <ac:spMkLst>
            <pc:docMk/>
            <pc:sldMk cId="274262796" sldId="312"/>
            <ac:spMk id="20" creationId="{C503F365-7BE3-14A5-7D67-BC18D9DFDEFC}"/>
          </ac:spMkLst>
        </pc:spChg>
        <pc:spChg chg="add mod">
          <ac:chgData name="Ali, Syed Waqqas" userId="1b3a5f44-9498-4738-8c4e-8127257d744d" providerId="ADAL" clId="{846D3694-BF8F-444E-811B-81E7295FF8C9}" dt="2024-01-18T17:02:54.841" v="6234" actId="20577"/>
          <ac:spMkLst>
            <pc:docMk/>
            <pc:sldMk cId="274262796" sldId="312"/>
            <ac:spMk id="21" creationId="{59822ED8-A477-66E0-3BEC-B72F3F9462B2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66130263" sldId="3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4861003" sldId="313"/>
        </pc:sldMkLst>
      </pc:sldChg>
      <pc:sldChg chg="modSp add mod">
        <pc:chgData name="Ali, Syed Waqqas" userId="1b3a5f44-9498-4738-8c4e-8127257d744d" providerId="ADAL" clId="{846D3694-BF8F-444E-811B-81E7295FF8C9}" dt="2024-01-18T17:03:08.507" v="6251" actId="20577"/>
        <pc:sldMkLst>
          <pc:docMk/>
          <pc:sldMk cId="3864105148" sldId="313"/>
        </pc:sldMkLst>
        <pc:spChg chg="mod">
          <ac:chgData name="Ali, Syed Waqqas" userId="1b3a5f44-9498-4738-8c4e-8127257d744d" providerId="ADAL" clId="{846D3694-BF8F-444E-811B-81E7295FF8C9}" dt="2024-01-18T17:03:08.507" v="6251" actId="20577"/>
          <ac:spMkLst>
            <pc:docMk/>
            <pc:sldMk cId="3864105148" sldId="313"/>
            <ac:spMk id="12" creationId="{2B6870F2-8294-9A66-E217-A322EAF22A7B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48:03.259" v="9517" actId="20577"/>
        <pc:sldMkLst>
          <pc:docMk/>
          <pc:sldMk cId="1354805594" sldId="314"/>
        </pc:sldMkLst>
        <pc:spChg chg="mod">
          <ac:chgData name="Ali, Syed Waqqas" userId="1b3a5f44-9498-4738-8c4e-8127257d744d" providerId="ADAL" clId="{846D3694-BF8F-444E-811B-81E7295FF8C9}" dt="2024-01-18T17:04:20.390" v="6305" actId="692"/>
          <ac:spMkLst>
            <pc:docMk/>
            <pc:sldMk cId="1354805594" sldId="314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48:03.259" v="9517" actId="20577"/>
          <ac:spMkLst>
            <pc:docMk/>
            <pc:sldMk cId="1354805594" sldId="314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3:55.982" v="6293" actId="1076"/>
          <ac:spMkLst>
            <pc:docMk/>
            <pc:sldMk cId="1354805594" sldId="314"/>
            <ac:spMk id="25" creationId="{0071BFC6-B795-4A5D-CB14-B299B47786EE}"/>
          </ac:spMkLst>
        </pc:spChg>
        <pc:spChg chg="add mod">
          <ac:chgData name="Ali, Syed Waqqas" userId="1b3a5f44-9498-4738-8c4e-8127257d744d" providerId="ADAL" clId="{846D3694-BF8F-444E-811B-81E7295FF8C9}" dt="2024-01-18T17:04:42.624" v="6316" actId="1076"/>
          <ac:spMkLst>
            <pc:docMk/>
            <pc:sldMk cId="1354805594" sldId="314"/>
            <ac:spMk id="26" creationId="{DF722524-C66C-0169-B196-75228A793967}"/>
          </ac:spMkLst>
        </pc:spChg>
        <pc:spChg chg="add mod">
          <ac:chgData name="Ali, Syed Waqqas" userId="1b3a5f44-9498-4738-8c4e-8127257d744d" providerId="ADAL" clId="{846D3694-BF8F-444E-811B-81E7295FF8C9}" dt="2024-01-18T17:05:04.606" v="6321" actId="1076"/>
          <ac:spMkLst>
            <pc:docMk/>
            <pc:sldMk cId="1354805594" sldId="314"/>
            <ac:spMk id="27" creationId="{A0A48018-EE42-6D28-DE4F-B806C1AED013}"/>
          </ac:spMkLst>
        </pc:spChg>
        <pc:spChg chg="add mod">
          <ac:chgData name="Ali, Syed Waqqas" userId="1b3a5f44-9498-4738-8c4e-8127257d744d" providerId="ADAL" clId="{846D3694-BF8F-444E-811B-81E7295FF8C9}" dt="2024-01-18T17:05:13.217" v="6330" actId="692"/>
          <ac:spMkLst>
            <pc:docMk/>
            <pc:sldMk cId="1354805594" sldId="314"/>
            <ac:spMk id="30" creationId="{AF3C5728-D60A-82BE-E24E-F9226790D0C3}"/>
          </ac:spMkLst>
        </pc:spChg>
        <pc:cxnChg chg="mod">
          <ac:chgData name="Ali, Syed Waqqas" userId="1b3a5f44-9498-4738-8c4e-8127257d744d" providerId="ADAL" clId="{846D3694-BF8F-444E-811B-81E7295FF8C9}" dt="2024-01-18T17:03:22.119" v="6253" actId="1076"/>
          <ac:cxnSpMkLst>
            <pc:docMk/>
            <pc:sldMk cId="1354805594" sldId="314"/>
            <ac:cxnSpMk id="17" creationId="{28A68167-463A-F6C5-C002-45729F205F92}"/>
          </ac:cxnSpMkLst>
        </pc:cxnChg>
        <pc:cxnChg chg="mod">
          <ac:chgData name="Ali, Syed Waqqas" userId="1b3a5f44-9498-4738-8c4e-8127257d744d" providerId="ADAL" clId="{846D3694-BF8F-444E-811B-81E7295FF8C9}" dt="2024-01-18T17:06:12.471" v="6366" actId="14100"/>
          <ac:cxnSpMkLst>
            <pc:docMk/>
            <pc:sldMk cId="1354805594" sldId="314"/>
            <ac:cxnSpMk id="19" creationId="{D21B7BE1-D5DB-93A2-8D07-D27126774A8B}"/>
          </ac:cxnSpMkLst>
        </pc:cxnChg>
        <pc:cxnChg chg="add del mod">
          <ac:chgData name="Ali, Syed Waqqas" userId="1b3a5f44-9498-4738-8c4e-8127257d744d" providerId="ADAL" clId="{846D3694-BF8F-444E-811B-81E7295FF8C9}" dt="2024-01-18T17:03:42.606" v="6256" actId="478"/>
          <ac:cxnSpMkLst>
            <pc:docMk/>
            <pc:sldMk cId="1354805594" sldId="314"/>
            <ac:cxnSpMk id="23" creationId="{26935265-D2A3-4ABC-7EFF-2DE1CBC89F48}"/>
          </ac:cxnSpMkLst>
        </pc:cxnChg>
        <pc:cxnChg chg="add del mod">
          <ac:chgData name="Ali, Syed Waqqas" userId="1b3a5f44-9498-4738-8c4e-8127257d744d" providerId="ADAL" clId="{846D3694-BF8F-444E-811B-81E7295FF8C9}" dt="2024-01-18T17:04:51.332" v="6319" actId="478"/>
          <ac:cxnSpMkLst>
            <pc:docMk/>
            <pc:sldMk cId="1354805594" sldId="314"/>
            <ac:cxnSpMk id="29" creationId="{4B9C59D9-A7A0-4CC4-2747-43F99D7604C7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13663424" sldId="3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59010762" sldId="315"/>
        </pc:sldMkLst>
      </pc:sldChg>
      <pc:sldChg chg="addSp delSp modSp add mod">
        <pc:chgData name="Ali, Syed Waqqas" userId="1b3a5f44-9498-4738-8c4e-8127257d744d" providerId="ADAL" clId="{846D3694-BF8F-444E-811B-81E7295FF8C9}" dt="2024-01-18T17:23:51.331" v="7201" actId="20577"/>
        <pc:sldMkLst>
          <pc:docMk/>
          <pc:sldMk cId="2295569670" sldId="315"/>
        </pc:sldMkLst>
        <pc:spChg chg="mod">
          <ac:chgData name="Ali, Syed Waqqas" userId="1b3a5f44-9498-4738-8c4e-8127257d744d" providerId="ADAL" clId="{846D3694-BF8F-444E-811B-81E7295FF8C9}" dt="2024-01-18T17:23:51.331" v="7201" actId="20577"/>
          <ac:spMkLst>
            <pc:docMk/>
            <pc:sldMk cId="2295569670" sldId="315"/>
            <ac:spMk id="2" creationId="{0F38800C-8A7D-E150-1D69-4C942110B9A3}"/>
          </ac:spMkLst>
        </pc:spChg>
        <pc:spChg chg="del">
          <ac:chgData name="Ali, Syed Waqqas" userId="1b3a5f44-9498-4738-8c4e-8127257d744d" providerId="ADAL" clId="{846D3694-BF8F-444E-811B-81E7295FF8C9}" dt="2024-01-18T17:07:26.746" v="6437" actId="22"/>
          <ac:spMkLst>
            <pc:docMk/>
            <pc:sldMk cId="2295569670" sldId="31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07:16.394" v="6436" actId="20577"/>
          <ac:spMkLst>
            <pc:docMk/>
            <pc:sldMk cId="2295569670" sldId="315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846D3694-BF8F-444E-811B-81E7295FF8C9}" dt="2024-01-18T17:07:26.746" v="6437" actId="22"/>
          <ac:picMkLst>
            <pc:docMk/>
            <pc:sldMk cId="2295569670" sldId="315"/>
            <ac:picMk id="10" creationId="{A3D94087-A69C-9327-AABC-09CFB080DCF2}"/>
          </ac:picMkLst>
        </pc:picChg>
      </pc:sldChg>
      <pc:sldChg chg="modSp add mod">
        <pc:chgData name="Ali, Syed Waqqas" userId="1b3a5f44-9498-4738-8c4e-8127257d744d" providerId="ADAL" clId="{846D3694-BF8F-444E-811B-81E7295FF8C9}" dt="2024-01-18T17:50:31.671" v="9572" actId="403"/>
        <pc:sldMkLst>
          <pc:docMk/>
          <pc:sldMk cId="1604013831" sldId="316"/>
        </pc:sldMkLst>
        <pc:spChg chg="mod">
          <ac:chgData name="Ali, Syed Waqqas" userId="1b3a5f44-9498-4738-8c4e-8127257d744d" providerId="ADAL" clId="{846D3694-BF8F-444E-811B-81E7295FF8C9}" dt="2024-01-18T17:09:52.615" v="6518" actId="20577"/>
          <ac:spMkLst>
            <pc:docMk/>
            <pc:sldMk cId="1604013831" sldId="316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7:50:31.671" v="9572" actId="403"/>
          <ac:spMkLst>
            <pc:docMk/>
            <pc:sldMk cId="1604013831" sldId="31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77444163" sldId="3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37467033" sldId="317"/>
        </pc:sldMkLst>
      </pc:sldChg>
      <pc:sldChg chg="modSp add mod">
        <pc:chgData name="Ali, Syed Waqqas" userId="1b3a5f44-9498-4738-8c4e-8127257d744d" providerId="ADAL" clId="{846D3694-BF8F-444E-811B-81E7295FF8C9}" dt="2024-01-18T17:11:10.473" v="6577" actId="20577"/>
        <pc:sldMkLst>
          <pc:docMk/>
          <pc:sldMk cId="3352636357" sldId="317"/>
        </pc:sldMkLst>
        <pc:spChg chg="mod">
          <ac:chgData name="Ali, Syed Waqqas" userId="1b3a5f44-9498-4738-8c4e-8127257d744d" providerId="ADAL" clId="{846D3694-BF8F-444E-811B-81E7295FF8C9}" dt="2024-01-18T17:11:10.473" v="6577" actId="20577"/>
          <ac:spMkLst>
            <pc:docMk/>
            <pc:sldMk cId="3352636357" sldId="317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46D3694-BF8F-444E-811B-81E7295FF8C9}" dt="2024-01-18T17:27:51.165" v="7690" actId="20577"/>
        <pc:sldMkLst>
          <pc:docMk/>
          <pc:sldMk cId="2252235397" sldId="318"/>
        </pc:sldMkLst>
        <pc:spChg chg="mod">
          <ac:chgData name="Ali, Syed Waqqas" userId="1b3a5f44-9498-4738-8c4e-8127257d744d" providerId="ADAL" clId="{846D3694-BF8F-444E-811B-81E7295FF8C9}" dt="2024-01-18T17:11:38.772" v="6597" actId="20577"/>
          <ac:spMkLst>
            <pc:docMk/>
            <pc:sldMk cId="2252235397" sldId="31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7:51.165" v="7690" actId="20577"/>
          <ac:spMkLst>
            <pc:docMk/>
            <pc:sldMk cId="2252235397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62506321" sldId="318"/>
        </pc:sldMkLst>
      </pc:sldChg>
      <pc:sldChg chg="modSp add mod">
        <pc:chgData name="Ali, Syed Waqqas" userId="1b3a5f44-9498-4738-8c4e-8127257d744d" providerId="ADAL" clId="{846D3694-BF8F-444E-811B-81E7295FF8C9}" dt="2024-01-18T17:18:50.195" v="6985" actId="20577"/>
        <pc:sldMkLst>
          <pc:docMk/>
          <pc:sldMk cId="2558337031" sldId="319"/>
        </pc:sldMkLst>
        <pc:spChg chg="mod">
          <ac:chgData name="Ali, Syed Waqqas" userId="1b3a5f44-9498-4738-8c4e-8127257d744d" providerId="ADAL" clId="{846D3694-BF8F-444E-811B-81E7295FF8C9}" dt="2024-01-18T17:18:50.195" v="6985" actId="20577"/>
          <ac:spMkLst>
            <pc:docMk/>
            <pc:sldMk cId="2558337031" sldId="31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53584233" sldId="3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9586653" sldId="320"/>
        </pc:sldMkLst>
      </pc:sldChg>
      <pc:sldChg chg="modSp add mod">
        <pc:chgData name="Ali, Syed Waqqas" userId="1b3a5f44-9498-4738-8c4e-8127257d744d" providerId="ADAL" clId="{846D3694-BF8F-444E-811B-81E7295FF8C9}" dt="2024-01-18T17:23:32.266" v="7182" actId="20577"/>
        <pc:sldMkLst>
          <pc:docMk/>
          <pc:sldMk cId="3623815398" sldId="320"/>
        </pc:sldMkLst>
        <pc:spChg chg="mod">
          <ac:chgData name="Ali, Syed Waqqas" userId="1b3a5f44-9498-4738-8c4e-8127257d744d" providerId="ADAL" clId="{846D3694-BF8F-444E-811B-81E7295FF8C9}" dt="2024-01-18T17:21:47.008" v="7030" actId="20577"/>
          <ac:spMkLst>
            <pc:docMk/>
            <pc:sldMk cId="3623815398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3:32.266" v="7182" actId="20577"/>
          <ac:spMkLst>
            <pc:docMk/>
            <pc:sldMk cId="3623815398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21719857" sldId="321"/>
        </pc:sldMkLst>
      </pc:sldChg>
      <pc:sldChg chg="modSp add mod">
        <pc:chgData name="Ali, Syed Waqqas" userId="1b3a5f44-9498-4738-8c4e-8127257d744d" providerId="ADAL" clId="{846D3694-BF8F-444E-811B-81E7295FF8C9}" dt="2024-01-18T17:37:36.214" v="8719" actId="20577"/>
        <pc:sldMkLst>
          <pc:docMk/>
          <pc:sldMk cId="2770873912" sldId="321"/>
        </pc:sldMkLst>
        <pc:spChg chg="mod">
          <ac:chgData name="Ali, Syed Waqqas" userId="1b3a5f44-9498-4738-8c4e-8127257d744d" providerId="ADAL" clId="{846D3694-BF8F-444E-811B-81E7295FF8C9}" dt="2024-01-18T17:37:36.214" v="8719" actId="20577"/>
          <ac:spMkLst>
            <pc:docMk/>
            <pc:sldMk cId="2770873912" sldId="32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50:08.879" v="9569" actId="207"/>
        <pc:sldMkLst>
          <pc:docMk/>
          <pc:sldMk cId="66409819" sldId="322"/>
        </pc:sldMkLst>
        <pc:spChg chg="mod">
          <ac:chgData name="Ali, Syed Waqqas" userId="1b3a5f44-9498-4738-8c4e-8127257d744d" providerId="ADAL" clId="{846D3694-BF8F-444E-811B-81E7295FF8C9}" dt="2024-01-18T17:49:08.510" v="9555" actId="20577"/>
          <ac:spMkLst>
            <pc:docMk/>
            <pc:sldMk cId="66409819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08.879" v="9569" actId="207"/>
          <ac:spMkLst>
            <pc:docMk/>
            <pc:sldMk cId="66409819" sldId="3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92067340" sldId="322"/>
        </pc:sldMkLst>
      </pc:sldChg>
      <pc:sldChg chg="modSp add mod">
        <pc:chgData name="Ali, Syed Waqqas" userId="1b3a5f44-9498-4738-8c4e-8127257d744d" providerId="ADAL" clId="{846D3694-BF8F-444E-811B-81E7295FF8C9}" dt="2024-01-18T17:50:15.248" v="9570" actId="207"/>
        <pc:sldMkLst>
          <pc:docMk/>
          <pc:sldMk cId="3892100680" sldId="323"/>
        </pc:sldMkLst>
        <pc:spChg chg="mod">
          <ac:chgData name="Ali, Syed Waqqas" userId="1b3a5f44-9498-4738-8c4e-8127257d744d" providerId="ADAL" clId="{846D3694-BF8F-444E-811B-81E7295FF8C9}" dt="2024-01-18T17:49:04.865" v="9554" actId="20577"/>
          <ac:spMkLst>
            <pc:docMk/>
            <pc:sldMk cId="3892100680" sldId="32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15.248" v="9570" actId="207"/>
          <ac:spMkLst>
            <pc:docMk/>
            <pc:sldMk cId="3892100680" sldId="32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27:00.370" v="7649" actId="20577"/>
          <ac:spMkLst>
            <pc:docMk/>
            <pc:sldMk cId="3892100680" sldId="32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846D3694-BF8F-444E-811B-81E7295FF8C9}" dt="2024-01-18T17:27:59.356" v="7708" actId="114"/>
        <pc:sldMkLst>
          <pc:docMk/>
          <pc:sldMk cId="1346308680" sldId="324"/>
        </pc:sldMkLst>
        <pc:spChg chg="mod">
          <ac:chgData name="Ali, Syed Waqqas" userId="1b3a5f44-9498-4738-8c4e-8127257d744d" providerId="ADAL" clId="{846D3694-BF8F-444E-811B-81E7295FF8C9}" dt="2024-01-18T17:27:59.356" v="7708" actId="114"/>
          <ac:spMkLst>
            <pc:docMk/>
            <pc:sldMk cId="1346308680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07244123" sldId="3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013463" sldId="325"/>
        </pc:sldMkLst>
      </pc:sldChg>
      <pc:sldChg chg="modSp add mod">
        <pc:chgData name="Ali, Syed Waqqas" userId="1b3a5f44-9498-4738-8c4e-8127257d744d" providerId="ADAL" clId="{846D3694-BF8F-444E-811B-81E7295FF8C9}" dt="2024-01-18T17:29:15.856" v="7734" actId="20577"/>
        <pc:sldMkLst>
          <pc:docMk/>
          <pc:sldMk cId="3391165367" sldId="325"/>
        </pc:sldMkLst>
        <pc:spChg chg="mod">
          <ac:chgData name="Ali, Syed Waqqas" userId="1b3a5f44-9498-4738-8c4e-8127257d744d" providerId="ADAL" clId="{846D3694-BF8F-444E-811B-81E7295FF8C9}" dt="2024-01-18T17:29:15.856" v="7734" actId="20577"/>
          <ac:spMkLst>
            <pc:docMk/>
            <pc:sldMk cId="3391165367" sldId="32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43001969" sldId="326"/>
        </pc:sldMkLst>
      </pc:sldChg>
      <pc:sldChg chg="modSp add mod ord">
        <pc:chgData name="Ali, Syed Waqqas" userId="1b3a5f44-9498-4738-8c4e-8127257d744d" providerId="ADAL" clId="{846D3694-BF8F-444E-811B-81E7295FF8C9}" dt="2024-01-18T17:52:56.076" v="9776" actId="114"/>
        <pc:sldMkLst>
          <pc:docMk/>
          <pc:sldMk cId="2637405714" sldId="326"/>
        </pc:sldMkLst>
        <pc:spChg chg="mod">
          <ac:chgData name="Ali, Syed Waqqas" userId="1b3a5f44-9498-4738-8c4e-8127257d744d" providerId="ADAL" clId="{846D3694-BF8F-444E-811B-81E7295FF8C9}" dt="2024-01-18T17:29:24.738" v="7772" actId="20577"/>
          <ac:spMkLst>
            <pc:docMk/>
            <pc:sldMk cId="2637405714" sldId="326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2:56.076" v="9776" actId="114"/>
          <ac:spMkLst>
            <pc:docMk/>
            <pc:sldMk cId="2637405714" sldId="32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846D3694-BF8F-444E-811B-81E7295FF8C9}" dt="2024-01-18T17:33:48.610" v="8349" actId="1076"/>
        <pc:sldMkLst>
          <pc:docMk/>
          <pc:sldMk cId="1747707987" sldId="327"/>
        </pc:sldMkLst>
        <pc:spChg chg="mod">
          <ac:chgData name="Ali, Syed Waqqas" userId="1b3a5f44-9498-4738-8c4e-8127257d744d" providerId="ADAL" clId="{846D3694-BF8F-444E-811B-81E7295FF8C9}" dt="2024-01-18T17:31:25.222" v="8180" actId="20577"/>
          <ac:spMkLst>
            <pc:docMk/>
            <pc:sldMk cId="1747707987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2:42.973" v="8330" actId="20577"/>
          <ac:spMkLst>
            <pc:docMk/>
            <pc:sldMk cId="1747707987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32:59.901" v="8341" actId="20577"/>
          <ac:spMkLst>
            <pc:docMk/>
            <pc:sldMk cId="1747707987" sldId="327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846D3694-BF8F-444E-811B-81E7295FF8C9}" dt="2024-01-18T17:33:48.610" v="8349" actId="1076"/>
          <ac:picMkLst>
            <pc:docMk/>
            <pc:sldMk cId="1747707987" sldId="327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749701435" sldId="328"/>
        </pc:sldMkLst>
      </pc:sldChg>
      <pc:sldChg chg="modSp add mod">
        <pc:chgData name="Ali, Syed Waqqas" userId="1b3a5f44-9498-4738-8c4e-8127257d744d" providerId="ADAL" clId="{846D3694-BF8F-444E-811B-81E7295FF8C9}" dt="2024-01-18T17:36:35.430" v="8604" actId="113"/>
        <pc:sldMkLst>
          <pc:docMk/>
          <pc:sldMk cId="2856647190" sldId="328"/>
        </pc:sldMkLst>
        <pc:spChg chg="mod">
          <ac:chgData name="Ali, Syed Waqqas" userId="1b3a5f44-9498-4738-8c4e-8127257d744d" providerId="ADAL" clId="{846D3694-BF8F-444E-811B-81E7295FF8C9}" dt="2024-01-18T17:36:35.430" v="8604" actId="113"/>
          <ac:spMkLst>
            <pc:docMk/>
            <pc:sldMk cId="2856647190" sldId="328"/>
            <ac:spMk id="3" creationId="{B3B2A76D-3F08-9C2B-C3E3-4A25DA409F80}"/>
          </ac:spMkLst>
        </pc:spChg>
        <pc:picChg chg="mod">
          <ac:chgData name="Ali, Syed Waqqas" userId="1b3a5f44-9498-4738-8c4e-8127257d744d" providerId="ADAL" clId="{846D3694-BF8F-444E-811B-81E7295FF8C9}" dt="2024-01-18T17:34:57.641" v="8393" actId="1035"/>
          <ac:picMkLst>
            <pc:docMk/>
            <pc:sldMk cId="2856647190" sldId="328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50625777" sldId="329"/>
        </pc:sldMkLst>
      </pc:sldChg>
      <pc:sldChg chg="modSp add mod ord">
        <pc:chgData name="Ali, Syed Waqqas" userId="1b3a5f44-9498-4738-8c4e-8127257d744d" providerId="ADAL" clId="{846D3694-BF8F-444E-811B-81E7295FF8C9}" dt="2024-01-18T17:51:22.455" v="9621"/>
        <pc:sldMkLst>
          <pc:docMk/>
          <pc:sldMk cId="2115915417" sldId="329"/>
        </pc:sldMkLst>
        <pc:spChg chg="mod">
          <ac:chgData name="Ali, Syed Waqqas" userId="1b3a5f44-9498-4738-8c4e-8127257d744d" providerId="ADAL" clId="{846D3694-BF8F-444E-811B-81E7295FF8C9}" dt="2024-01-18T17:37:01.665" v="8630" actId="20577"/>
          <ac:spMkLst>
            <pc:docMk/>
            <pc:sldMk cId="211591541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8:11.854" v="8869" actId="20577"/>
          <ac:spMkLst>
            <pc:docMk/>
            <pc:sldMk cId="2115915417" sldId="32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40:44.420" v="9461" actId="20577"/>
        <pc:sldMkLst>
          <pc:docMk/>
          <pc:sldMk cId="838375157" sldId="330"/>
        </pc:sldMkLst>
        <pc:spChg chg="mod">
          <ac:chgData name="Ali, Syed Waqqas" userId="1b3a5f44-9498-4738-8c4e-8127257d744d" providerId="ADAL" clId="{846D3694-BF8F-444E-811B-81E7295FF8C9}" dt="2024-01-18T17:38:31.641" v="8897" actId="20577"/>
          <ac:spMkLst>
            <pc:docMk/>
            <pc:sldMk cId="838375157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0:44.420" v="9461" actId="20577"/>
          <ac:spMkLst>
            <pc:docMk/>
            <pc:sldMk cId="838375157" sldId="33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10704588" sldId="3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33183087" sldId="3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77533855" sldId="3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200258691" sldId="39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976763939" sldId="39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75233305" sldId="39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44765608" sldId="39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51032125" sldId="39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54676009" sldId="39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30861438" sldId="3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898841686" sldId="39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40405859" sldId="40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53958175" sldId="40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60352626" sldId="40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05819400" sldId="40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46723906" sldId="4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92737351" sldId="40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225800838" sldId="40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63401747" sldId="40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51952542" sldId="4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1667547" sldId="40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92176028" sldId="41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48377521" sldId="41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55706042" sldId="4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37783359" sldId="41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25080773" sldId="4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5590003" sldId="41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1125415" sldId="4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4572731" sldId="41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27085575" sldId="41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881462901" sldId="4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90706359" sldId="42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40202501" sldId="42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73102370" sldId="42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53708747" sldId="42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13873808" sldId="4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28539198" sldId="42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82158128" sldId="42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91896051" sldId="42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87179843" sldId="42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05459449" sldId="42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66731289" sldId="4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16521571" sldId="4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57583411" sldId="4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00925484" sldId="43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98256154" sldId="43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97157670" sldId="43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72890979" sldId="43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82682986" sldId="43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957686" sldId="43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69029385" sldId="439"/>
        </pc:sldMkLst>
      </pc:sldChg>
    </pc:docChg>
  </pc:docChgLst>
  <pc:docChgLst>
    <pc:chgData name="Ali, Syed Waqqas" userId="1b3a5f44-9498-4738-8c4e-8127257d744d" providerId="ADAL" clId="{E70FF6FB-B165-40EC-B64C-541B33E8F990}"/>
    <pc:docChg chg="undo custSel addSld delSld modSld">
      <pc:chgData name="Ali, Syed Waqqas" userId="1b3a5f44-9498-4738-8c4e-8127257d744d" providerId="ADAL" clId="{E70FF6FB-B165-40EC-B64C-541B33E8F990}" dt="2024-01-25T16:05:45.748" v="10272" actId="20577"/>
      <pc:docMkLst>
        <pc:docMk/>
      </pc:docMkLst>
      <pc:sldChg chg="modSp mod">
        <pc:chgData name="Ali, Syed Waqqas" userId="1b3a5f44-9498-4738-8c4e-8127257d744d" providerId="ADAL" clId="{E70FF6FB-B165-40EC-B64C-541B33E8F990}" dt="2024-01-24T18:06:04.759" v="3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70FF6FB-B165-40EC-B64C-541B33E8F990}" dt="2024-01-24T18:06:04.759" v="3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75649757" sldId="25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10265778" sldId="28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67374830" sldId="29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30273535" sldId="29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13464944" sldId="29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88044186" sldId="29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8649534" sldId="29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30423287" sldId="29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9227236" sldId="29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600404884" sldId="29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3195128" sldId="29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83562324" sldId="29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38157070" sldId="30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31138963" sldId="30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835519670" sldId="30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90179984" sldId="30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29134981" sldId="30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4160832" sldId="30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51643288" sldId="30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59778925" sldId="30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24696896" sldId="30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4937361" sldId="31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745629614" sldId="31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648740992" sldId="31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21725047" sldId="31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9256866" sldId="31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263272667" sldId="31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51986318" sldId="31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041981799" sldId="31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0362366" sldId="31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99750286" sldId="31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5700527" sldId="32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66110595" sldId="32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953433844" sldId="32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112939863" sldId="32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6515380" sldId="32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54371357" sldId="32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162934042" sldId="32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697353793" sldId="32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27188798" sldId="32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9290015" sldId="33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2826630" sldId="331"/>
        </pc:sldMkLst>
      </pc:sldChg>
      <pc:sldChg chg="modSp add mod">
        <pc:chgData name="Ali, Syed Waqqas" userId="1b3a5f44-9498-4738-8c4e-8127257d744d" providerId="ADAL" clId="{E70FF6FB-B165-40EC-B64C-541B33E8F990}" dt="2024-01-25T13:15:54.262" v="145" actId="20577"/>
        <pc:sldMkLst>
          <pc:docMk/>
          <pc:sldMk cId="1177573378" sldId="333"/>
        </pc:sldMkLst>
        <pc:spChg chg="mod">
          <ac:chgData name="Ali, Syed Waqqas" userId="1b3a5f44-9498-4738-8c4e-8127257d744d" providerId="ADAL" clId="{E70FF6FB-B165-40EC-B64C-541B33E8F990}" dt="2024-01-25T13:15:28.938" v="56" actId="20577"/>
          <ac:spMkLst>
            <pc:docMk/>
            <pc:sldMk cId="1177573378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15:54.262" v="145" actId="20577"/>
          <ac:spMkLst>
            <pc:docMk/>
            <pc:sldMk cId="1177573378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1431538" sldId="333"/>
        </pc:sldMkLst>
      </pc:sldChg>
      <pc:sldChg chg="addSp delSp modSp add mod">
        <pc:chgData name="Ali, Syed Waqqas" userId="1b3a5f44-9498-4738-8c4e-8127257d744d" providerId="ADAL" clId="{E70FF6FB-B165-40EC-B64C-541B33E8F990}" dt="2024-01-25T13:18:40.838" v="265" actId="207"/>
        <pc:sldMkLst>
          <pc:docMk/>
          <pc:sldMk cId="976842403" sldId="334"/>
        </pc:sldMkLst>
        <pc:spChg chg="mod">
          <ac:chgData name="Ali, Syed Waqqas" userId="1b3a5f44-9498-4738-8c4e-8127257d744d" providerId="ADAL" clId="{E70FF6FB-B165-40EC-B64C-541B33E8F990}" dt="2024-01-25T13:16:26.893" v="166" actId="20577"/>
          <ac:spMkLst>
            <pc:docMk/>
            <pc:sldMk cId="976842403" sldId="334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17:19.287" v="233" actId="6549"/>
          <ac:spMkLst>
            <pc:docMk/>
            <pc:sldMk cId="976842403" sldId="334"/>
            <ac:spMk id="3" creationId="{CD25B33D-4588-828C-A6BD-8326B33B6334}"/>
          </ac:spMkLst>
        </pc:spChg>
        <pc:spChg chg="del">
          <ac:chgData name="Ali, Syed Waqqas" userId="1b3a5f44-9498-4738-8c4e-8127257d744d" providerId="ADAL" clId="{E70FF6FB-B165-40EC-B64C-541B33E8F990}" dt="2024-01-25T13:16:11.851" v="147" actId="22"/>
          <ac:spMkLst>
            <pc:docMk/>
            <pc:sldMk cId="976842403" sldId="33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E70FF6FB-B165-40EC-B64C-541B33E8F990}" dt="2024-01-25T13:18:40.838" v="265" actId="207"/>
          <ac:spMkLst>
            <pc:docMk/>
            <pc:sldMk cId="976842403" sldId="334"/>
            <ac:spMk id="12" creationId="{FD85E101-A8BB-444F-6C31-9D7B49EDC37E}"/>
          </ac:spMkLst>
        </pc:spChg>
        <pc:spChg chg="add del mod">
          <ac:chgData name="Ali, Syed Waqqas" userId="1b3a5f44-9498-4738-8c4e-8127257d744d" providerId="ADAL" clId="{E70FF6FB-B165-40EC-B64C-541B33E8F990}" dt="2024-01-25T13:18:17.394" v="238" actId="21"/>
          <ac:spMkLst>
            <pc:docMk/>
            <pc:sldMk cId="976842403" sldId="334"/>
            <ac:spMk id="14" creationId="{FA5D7A1D-6EED-116C-24E0-C5934BF23315}"/>
          </ac:spMkLst>
        </pc:spChg>
        <pc:picChg chg="add del mod ord">
          <ac:chgData name="Ali, Syed Waqqas" userId="1b3a5f44-9498-4738-8c4e-8127257d744d" providerId="ADAL" clId="{E70FF6FB-B165-40EC-B64C-541B33E8F990}" dt="2024-01-25T13:18:18.969" v="239" actId="1076"/>
          <ac:picMkLst>
            <pc:docMk/>
            <pc:sldMk cId="976842403" sldId="334"/>
            <ac:picMk id="11" creationId="{B2C4A5A7-385D-D8B6-B02C-F36FA558BDC0}"/>
          </ac:picMkLst>
        </pc:pic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09605237" sldId="33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81419329" sldId="335"/>
        </pc:sldMkLst>
      </pc:sldChg>
      <pc:sldChg chg="modSp add mod">
        <pc:chgData name="Ali, Syed Waqqas" userId="1b3a5f44-9498-4738-8c4e-8127257d744d" providerId="ADAL" clId="{E70FF6FB-B165-40EC-B64C-541B33E8F990}" dt="2024-01-25T13:23:50.736" v="539" actId="20577"/>
        <pc:sldMkLst>
          <pc:docMk/>
          <pc:sldMk cId="2050971883" sldId="335"/>
        </pc:sldMkLst>
        <pc:spChg chg="mod">
          <ac:chgData name="Ali, Syed Waqqas" userId="1b3a5f44-9498-4738-8c4e-8127257d744d" providerId="ADAL" clId="{E70FF6FB-B165-40EC-B64C-541B33E8F990}" dt="2024-01-25T13:19:10.448" v="288" actId="20577"/>
          <ac:spMkLst>
            <pc:docMk/>
            <pc:sldMk cId="205097188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3:50.736" v="539" actId="20577"/>
          <ac:spMkLst>
            <pc:docMk/>
            <pc:sldMk cId="2050971883" sldId="335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2912580" sldId="336"/>
        </pc:sldMkLst>
      </pc:sldChg>
      <pc:sldChg chg="addSp modSp add mod">
        <pc:chgData name="Ali, Syed Waqqas" userId="1b3a5f44-9498-4738-8c4e-8127257d744d" providerId="ADAL" clId="{E70FF6FB-B165-40EC-B64C-541B33E8F990}" dt="2024-01-25T13:23:20.685" v="535" actId="20577"/>
        <pc:sldMkLst>
          <pc:docMk/>
          <pc:sldMk cId="3962205969" sldId="336"/>
        </pc:sldMkLst>
        <pc:spChg chg="mod">
          <ac:chgData name="Ali, Syed Waqqas" userId="1b3a5f44-9498-4738-8c4e-8127257d744d" providerId="ADAL" clId="{E70FF6FB-B165-40EC-B64C-541B33E8F990}" dt="2024-01-25T13:23:20.685" v="535" actId="20577"/>
          <ac:spMkLst>
            <pc:docMk/>
            <pc:sldMk cId="3962205969" sldId="336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E70FF6FB-B165-40EC-B64C-541B33E8F990}" dt="2024-01-25T13:21:16.098" v="350" actId="20577"/>
          <ac:spMkLst>
            <pc:docMk/>
            <pc:sldMk cId="3962205969" sldId="336"/>
            <ac:spMk id="4" creationId="{A39EC1B6-CDE3-8717-C374-77D3C706A695}"/>
          </ac:spMkLst>
        </pc:spChg>
        <pc:spChg chg="add mod">
          <ac:chgData name="Ali, Syed Waqqas" userId="1b3a5f44-9498-4738-8c4e-8127257d744d" providerId="ADAL" clId="{E70FF6FB-B165-40EC-B64C-541B33E8F990}" dt="2024-01-25T13:21:23.076" v="365" actId="20577"/>
          <ac:spMkLst>
            <pc:docMk/>
            <pc:sldMk cId="3962205969" sldId="336"/>
            <ac:spMk id="10" creationId="{50B1AD48-DB12-1103-D28B-853A2F417821}"/>
          </ac:spMkLst>
        </pc:spChg>
        <pc:spChg chg="mod">
          <ac:chgData name="Ali, Syed Waqqas" userId="1b3a5f44-9498-4738-8c4e-8127257d744d" providerId="ADAL" clId="{E70FF6FB-B165-40EC-B64C-541B33E8F990}" dt="2024-01-25T13:20:28.359" v="314" actId="14100"/>
          <ac:spMkLst>
            <pc:docMk/>
            <pc:sldMk cId="3962205969" sldId="336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2373297" sldId="337"/>
        </pc:sldMkLst>
      </pc:sldChg>
      <pc:sldChg chg="modSp add mod">
        <pc:chgData name="Ali, Syed Waqqas" userId="1b3a5f44-9498-4738-8c4e-8127257d744d" providerId="ADAL" clId="{E70FF6FB-B165-40EC-B64C-541B33E8F990}" dt="2024-01-25T13:21:50.207" v="462" actId="313"/>
        <pc:sldMkLst>
          <pc:docMk/>
          <pc:sldMk cId="1904496480" sldId="337"/>
        </pc:sldMkLst>
        <pc:spChg chg="mod">
          <ac:chgData name="Ali, Syed Waqqas" userId="1b3a5f44-9498-4738-8c4e-8127257d744d" providerId="ADAL" clId="{E70FF6FB-B165-40EC-B64C-541B33E8F990}" dt="2024-01-25T13:21:50.207" v="462" actId="313"/>
          <ac:spMkLst>
            <pc:docMk/>
            <pc:sldMk cId="1904496480" sldId="337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71816239" sldId="338"/>
        </pc:sldMkLst>
      </pc:sldChg>
      <pc:sldChg chg="modSp add mod">
        <pc:chgData name="Ali, Syed Waqqas" userId="1b3a5f44-9498-4738-8c4e-8127257d744d" providerId="ADAL" clId="{E70FF6FB-B165-40EC-B64C-541B33E8F990}" dt="2024-01-25T13:24:23.763" v="574" actId="20577"/>
        <pc:sldMkLst>
          <pc:docMk/>
          <pc:sldMk cId="3523644040" sldId="338"/>
        </pc:sldMkLst>
        <pc:spChg chg="mod">
          <ac:chgData name="Ali, Syed Waqqas" userId="1b3a5f44-9498-4738-8c4e-8127257d744d" providerId="ADAL" clId="{E70FF6FB-B165-40EC-B64C-541B33E8F990}" dt="2024-01-25T13:22:03.116" v="471" actId="313"/>
          <ac:spMkLst>
            <pc:docMk/>
            <pc:sldMk cId="352364404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4:23.763" v="574" actId="20577"/>
          <ac:spMkLst>
            <pc:docMk/>
            <pc:sldMk cId="3523644040" sldId="338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3:22:24.066" v="483" actId="1076"/>
          <ac:spMkLst>
            <pc:docMk/>
            <pc:sldMk cId="3523644040" sldId="338"/>
            <ac:spMk id="12" creationId="{FD85E101-A8BB-444F-6C31-9D7B49EDC37E}"/>
          </ac:spMkLst>
        </pc:spChg>
      </pc:sldChg>
      <pc:sldChg chg="delSp modSp add mod">
        <pc:chgData name="Ali, Syed Waqqas" userId="1b3a5f44-9498-4738-8c4e-8127257d744d" providerId="ADAL" clId="{E70FF6FB-B165-40EC-B64C-541B33E8F990}" dt="2024-01-25T13:26:29.740" v="772" actId="20577"/>
        <pc:sldMkLst>
          <pc:docMk/>
          <pc:sldMk cId="3904457148" sldId="339"/>
        </pc:sldMkLst>
        <pc:spChg chg="mod">
          <ac:chgData name="Ali, Syed Waqqas" userId="1b3a5f44-9498-4738-8c4e-8127257d744d" providerId="ADAL" clId="{E70FF6FB-B165-40EC-B64C-541B33E8F990}" dt="2024-01-25T13:24:52.130" v="579" actId="20577"/>
          <ac:spMkLst>
            <pc:docMk/>
            <pc:sldMk cId="3904457148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6:29.740" v="772" actId="20577"/>
          <ac:spMkLst>
            <pc:docMk/>
            <pc:sldMk cId="3904457148" sldId="339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E70FF6FB-B165-40EC-B64C-541B33E8F990}" dt="2024-01-25T13:25:10.873" v="597" actId="478"/>
          <ac:spMkLst>
            <pc:docMk/>
            <pc:sldMk cId="3904457148" sldId="339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8078888" sldId="33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2241484" sldId="340"/>
        </pc:sldMkLst>
      </pc:sldChg>
      <pc:sldChg chg="modSp add mod">
        <pc:chgData name="Ali, Syed Waqqas" userId="1b3a5f44-9498-4738-8c4e-8127257d744d" providerId="ADAL" clId="{E70FF6FB-B165-40EC-B64C-541B33E8F990}" dt="2024-01-25T13:27:22.519" v="910" actId="403"/>
        <pc:sldMkLst>
          <pc:docMk/>
          <pc:sldMk cId="4233460924" sldId="340"/>
        </pc:sldMkLst>
        <pc:spChg chg="mod">
          <ac:chgData name="Ali, Syed Waqqas" userId="1b3a5f44-9498-4738-8c4e-8127257d744d" providerId="ADAL" clId="{E70FF6FB-B165-40EC-B64C-541B33E8F990}" dt="2024-01-25T13:26:43.711" v="819" actId="20577"/>
          <ac:spMkLst>
            <pc:docMk/>
            <pc:sldMk cId="4233460924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7:22.519" v="910" actId="403"/>
          <ac:spMkLst>
            <pc:docMk/>
            <pc:sldMk cId="4233460924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69551083" sldId="341"/>
        </pc:sldMkLst>
      </pc:sldChg>
      <pc:sldChg chg="addSp modSp add mod">
        <pc:chgData name="Ali, Syed Waqqas" userId="1b3a5f44-9498-4738-8c4e-8127257d744d" providerId="ADAL" clId="{E70FF6FB-B165-40EC-B64C-541B33E8F990}" dt="2024-01-25T13:28:40.855" v="1102" actId="1076"/>
        <pc:sldMkLst>
          <pc:docMk/>
          <pc:sldMk cId="3943524178" sldId="341"/>
        </pc:sldMkLst>
        <pc:spChg chg="mod">
          <ac:chgData name="Ali, Syed Waqqas" userId="1b3a5f44-9498-4738-8c4e-8127257d744d" providerId="ADAL" clId="{E70FF6FB-B165-40EC-B64C-541B33E8F990}" dt="2024-01-25T13:28:11.921" v="1014" actId="20577"/>
          <ac:spMkLst>
            <pc:docMk/>
            <pc:sldMk cId="394352417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8:27.096" v="1098" actId="20577"/>
          <ac:spMkLst>
            <pc:docMk/>
            <pc:sldMk cId="3943524178" sldId="34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3:28:40.855" v="1102" actId="1076"/>
          <ac:picMkLst>
            <pc:docMk/>
            <pc:sldMk cId="3943524178" sldId="341"/>
            <ac:picMk id="9" creationId="{3A644CAF-191D-2CF2-E620-ECAE52D75DA6}"/>
          </ac:picMkLst>
        </pc:picChg>
      </pc:sldChg>
      <pc:sldChg chg="addSp delSp modSp add mod">
        <pc:chgData name="Ali, Syed Waqqas" userId="1b3a5f44-9498-4738-8c4e-8127257d744d" providerId="ADAL" clId="{E70FF6FB-B165-40EC-B64C-541B33E8F990}" dt="2024-01-25T13:38:54.495" v="1343" actId="27636"/>
        <pc:sldMkLst>
          <pc:docMk/>
          <pc:sldMk cId="1603439046" sldId="342"/>
        </pc:sldMkLst>
        <pc:spChg chg="mod">
          <ac:chgData name="Ali, Syed Waqqas" userId="1b3a5f44-9498-4738-8c4e-8127257d744d" providerId="ADAL" clId="{E70FF6FB-B165-40EC-B64C-541B33E8F990}" dt="2024-01-25T13:38:54.495" v="1343" actId="27636"/>
          <ac:spMkLst>
            <pc:docMk/>
            <pc:sldMk cId="1603439046" sldId="342"/>
            <ac:spMk id="2" creationId="{0F38800C-8A7D-E150-1D69-4C942110B9A3}"/>
          </ac:spMkLst>
        </pc:spChg>
        <pc:spChg chg="del">
          <ac:chgData name="Ali, Syed Waqqas" userId="1b3a5f44-9498-4738-8c4e-8127257d744d" providerId="ADAL" clId="{E70FF6FB-B165-40EC-B64C-541B33E8F990}" dt="2024-01-25T13:29:21.338" v="1159" actId="478"/>
          <ac:spMkLst>
            <pc:docMk/>
            <pc:sldMk cId="1603439046" sldId="34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9" creationId="{99063B7A-7940-9780-8423-492DF08E9E99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0" creationId="{22225251-0689-E918-61E4-0872D9AC4AF2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1" creationId="{38708206-5FC2-80DE-C94F-5CA0BD77D703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2" creationId="{0F834EF6-1642-7F16-4F66-D058339A19D5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1:48.372" v="1215" actId="1076"/>
          <ac:spMkLst>
            <pc:docMk/>
            <pc:sldMk cId="1603439046" sldId="342"/>
            <ac:spMk id="22" creationId="{8DA56438-065F-8FDC-8201-94CF02D2EC53}"/>
          </ac:spMkLst>
        </pc:spChg>
        <pc:spChg chg="add mod">
          <ac:chgData name="Ali, Syed Waqqas" userId="1b3a5f44-9498-4738-8c4e-8127257d744d" providerId="ADAL" clId="{E70FF6FB-B165-40EC-B64C-541B33E8F990}" dt="2024-01-25T13:31:34.214" v="1209" actId="1076"/>
          <ac:spMkLst>
            <pc:docMk/>
            <pc:sldMk cId="1603439046" sldId="342"/>
            <ac:spMk id="23" creationId="{50C64B42-FA64-302C-B80A-503096FAE132}"/>
          </ac:spMkLst>
        </pc:spChg>
        <pc:spChg chg="add mod">
          <ac:chgData name="Ali, Syed Waqqas" userId="1b3a5f44-9498-4738-8c4e-8127257d744d" providerId="ADAL" clId="{E70FF6FB-B165-40EC-B64C-541B33E8F990}" dt="2024-01-25T13:31:38.967" v="1211" actId="1076"/>
          <ac:spMkLst>
            <pc:docMk/>
            <pc:sldMk cId="1603439046" sldId="342"/>
            <ac:spMk id="24" creationId="{701569E4-C5A6-DF03-BB66-3E4CC1C139FE}"/>
          </ac:spMkLst>
        </pc:spChg>
        <pc:spChg chg="add mod">
          <ac:chgData name="Ali, Syed Waqqas" userId="1b3a5f44-9498-4738-8c4e-8127257d744d" providerId="ADAL" clId="{E70FF6FB-B165-40EC-B64C-541B33E8F990}" dt="2024-01-25T13:31:44.877" v="1213" actId="1076"/>
          <ac:spMkLst>
            <pc:docMk/>
            <pc:sldMk cId="1603439046" sldId="342"/>
            <ac:spMk id="25" creationId="{4113CAC8-4241-5FB7-A3D1-A2ECDD4A3A13}"/>
          </ac:spMkLst>
        </pc:spChg>
        <pc:spChg chg="add mod">
          <ac:chgData name="Ali, Syed Waqqas" userId="1b3a5f44-9498-4738-8c4e-8127257d744d" providerId="ADAL" clId="{E70FF6FB-B165-40EC-B64C-541B33E8F990}" dt="2024-01-25T13:31:52.555" v="1216" actId="1076"/>
          <ac:spMkLst>
            <pc:docMk/>
            <pc:sldMk cId="1603439046" sldId="342"/>
            <ac:spMk id="26" creationId="{66417320-1FED-9D19-B65B-82824F29D9F5}"/>
          </ac:spMkLst>
        </pc:spChg>
        <pc:spChg chg="add mod">
          <ac:chgData name="Ali, Syed Waqqas" userId="1b3a5f44-9498-4738-8c4e-8127257d744d" providerId="ADAL" clId="{E70FF6FB-B165-40EC-B64C-541B33E8F990}" dt="2024-01-25T13:34:29.764" v="1263" actId="1076"/>
          <ac:spMkLst>
            <pc:docMk/>
            <pc:sldMk cId="1603439046" sldId="342"/>
            <ac:spMk id="31" creationId="{C2DB6E87-CA1E-BAF1-D411-71CA7525CB72}"/>
          </ac:spMkLst>
        </pc:spChg>
        <pc:spChg chg="add mod">
          <ac:chgData name="Ali, Syed Waqqas" userId="1b3a5f44-9498-4738-8c4e-8127257d744d" providerId="ADAL" clId="{E70FF6FB-B165-40EC-B64C-541B33E8F990}" dt="2024-01-25T13:34:37.609" v="1268" actId="1036"/>
          <ac:spMkLst>
            <pc:docMk/>
            <pc:sldMk cId="1603439046" sldId="342"/>
            <ac:spMk id="32" creationId="{5DC5267E-6B04-95A7-7712-844C13A31B29}"/>
          </ac:spMkLst>
        </pc:spChg>
        <pc:spChg chg="add mod">
          <ac:chgData name="Ali, Syed Waqqas" userId="1b3a5f44-9498-4738-8c4e-8127257d744d" providerId="ADAL" clId="{E70FF6FB-B165-40EC-B64C-541B33E8F990}" dt="2024-01-25T13:36:00.202" v="1280" actId="1076"/>
          <ac:spMkLst>
            <pc:docMk/>
            <pc:sldMk cId="1603439046" sldId="342"/>
            <ac:spMk id="33" creationId="{77330188-12DF-2D98-CA1C-D12CCA7A33BC}"/>
          </ac:spMkLst>
        </pc:spChg>
        <pc:spChg chg="add mod">
          <ac:chgData name="Ali, Syed Waqqas" userId="1b3a5f44-9498-4738-8c4e-8127257d744d" providerId="ADAL" clId="{E70FF6FB-B165-40EC-B64C-541B33E8F990}" dt="2024-01-25T13:38:38.178" v="1306" actId="1076"/>
          <ac:spMkLst>
            <pc:docMk/>
            <pc:sldMk cId="1603439046" sldId="342"/>
            <ac:spMk id="38" creationId="{E85621F2-4C72-BDC4-8BA6-A6215583A846}"/>
          </ac:spMkLst>
        </pc:spChg>
        <pc:picChg chg="add mod">
          <ac:chgData name="Ali, Syed Waqqas" userId="1b3a5f44-9498-4738-8c4e-8127257d744d" providerId="ADAL" clId="{E70FF6FB-B165-40EC-B64C-541B33E8F990}" dt="2024-01-25T13:33:44.090" v="1246" actId="1076"/>
          <ac:picMkLst>
            <pc:docMk/>
            <pc:sldMk cId="1603439046" sldId="342"/>
            <ac:picMk id="28" creationId="{0AEE5699-D798-135E-692A-C234629F135F}"/>
          </ac:picMkLst>
        </pc:picChg>
        <pc:picChg chg="add mod">
          <ac:chgData name="Ali, Syed Waqqas" userId="1b3a5f44-9498-4738-8c4e-8127257d744d" providerId="ADAL" clId="{E70FF6FB-B165-40EC-B64C-541B33E8F990}" dt="2024-01-25T13:33:22.939" v="1230" actId="1037"/>
          <ac:picMkLst>
            <pc:docMk/>
            <pc:sldMk cId="1603439046" sldId="342"/>
            <ac:picMk id="29" creationId="{41B9FCB8-9AA2-2677-4E4D-C97897870439}"/>
          </ac:picMkLst>
        </pc:picChg>
        <pc:picChg chg="add mod">
          <ac:chgData name="Ali, Syed Waqqas" userId="1b3a5f44-9498-4738-8c4e-8127257d744d" providerId="ADAL" clId="{E70FF6FB-B165-40EC-B64C-541B33E8F990}" dt="2024-01-25T13:33:34.978" v="1243"/>
          <ac:picMkLst>
            <pc:docMk/>
            <pc:sldMk cId="1603439046" sldId="342"/>
            <ac:picMk id="30" creationId="{58B71259-0F68-08CC-B380-2CBE915A135B}"/>
          </ac:picMkLst>
        </pc:pic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5" creationId="{1B935222-49D5-21EC-89BB-FFA62B4F21DF}"/>
          </ac:cxnSpMkLst>
        </pc:cxn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6" creationId="{F502846E-E002-4131-6307-539D02980671}"/>
          </ac:cxnSpMkLst>
        </pc:cxnChg>
        <pc:cxnChg chg="add mod">
          <ac:chgData name="Ali, Syed Waqqas" userId="1b3a5f44-9498-4738-8c4e-8127257d744d" providerId="ADAL" clId="{E70FF6FB-B165-40EC-B64C-541B33E8F990}" dt="2024-01-25T13:31:05.363" v="1194" actId="14100"/>
          <ac:cxnSpMkLst>
            <pc:docMk/>
            <pc:sldMk cId="1603439046" sldId="342"/>
            <ac:cxnSpMk id="19" creationId="{0A2BA2C5-49BB-B763-99BC-4BC4BBB90986}"/>
          </ac:cxnSpMkLst>
        </pc:cxnChg>
        <pc:cxnChg chg="add">
          <ac:chgData name="Ali, Syed Waqqas" userId="1b3a5f44-9498-4738-8c4e-8127257d744d" providerId="ADAL" clId="{E70FF6FB-B165-40EC-B64C-541B33E8F990}" dt="2024-01-25T13:38:04.407" v="1281" actId="11529"/>
          <ac:cxnSpMkLst>
            <pc:docMk/>
            <pc:sldMk cId="1603439046" sldId="342"/>
            <ac:cxnSpMk id="35" creationId="{FC02E9F5-F520-9178-94F2-427145ECDF06}"/>
          </ac:cxnSpMkLst>
        </pc:cxnChg>
        <pc:cxnChg chg="add mod">
          <ac:chgData name="Ali, Syed Waqqas" userId="1b3a5f44-9498-4738-8c4e-8127257d744d" providerId="ADAL" clId="{E70FF6FB-B165-40EC-B64C-541B33E8F990}" dt="2024-01-25T13:38:17.272" v="1287" actId="1076"/>
          <ac:cxnSpMkLst>
            <pc:docMk/>
            <pc:sldMk cId="1603439046" sldId="342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206285233" sldId="342"/>
        </pc:sldMkLst>
      </pc:sldChg>
      <pc:sldChg chg="addSp delSp modSp add mod">
        <pc:chgData name="Ali, Syed Waqqas" userId="1b3a5f44-9498-4738-8c4e-8127257d744d" providerId="ADAL" clId="{E70FF6FB-B165-40EC-B64C-541B33E8F990}" dt="2024-01-25T13:41:49.319" v="1683" actId="1076"/>
        <pc:sldMkLst>
          <pc:docMk/>
          <pc:sldMk cId="542353096" sldId="343"/>
        </pc:sldMkLst>
        <pc:spChg chg="mod">
          <ac:chgData name="Ali, Syed Waqqas" userId="1b3a5f44-9498-4738-8c4e-8127257d744d" providerId="ADAL" clId="{E70FF6FB-B165-40EC-B64C-541B33E8F990}" dt="2024-01-25T13:40:12.593" v="1429" actId="20577"/>
          <ac:spMkLst>
            <pc:docMk/>
            <pc:sldMk cId="542353096" sldId="343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E70FF6FB-B165-40EC-B64C-541B33E8F990}" dt="2024-01-25T13:40:00.963" v="1415" actId="20577"/>
          <ac:spMkLst>
            <pc:docMk/>
            <pc:sldMk cId="542353096" sldId="343"/>
            <ac:spMk id="3" creationId="{8E3C2F23-8A08-1660-8286-2D03970579AB}"/>
          </ac:spMkLst>
        </pc:spChg>
        <pc:spChg chg="del">
          <ac:chgData name="Ali, Syed Waqqas" userId="1b3a5f44-9498-4738-8c4e-8127257d744d" providerId="ADAL" clId="{E70FF6FB-B165-40EC-B64C-541B33E8F990}" dt="2024-01-25T13:39:20.500" v="1402" actId="478"/>
          <ac:spMkLst>
            <pc:docMk/>
            <pc:sldMk cId="542353096" sldId="343"/>
            <ac:spMk id="12" creationId="{0F834EF6-1642-7F16-4F66-D058339A19D5}"/>
          </ac:spMkLst>
        </pc:spChg>
        <pc:spChg chg="del">
          <ac:chgData name="Ali, Syed Waqqas" userId="1b3a5f44-9498-4738-8c4e-8127257d744d" providerId="ADAL" clId="{E70FF6FB-B165-40EC-B64C-541B33E8F990}" dt="2024-01-25T13:39:15.528" v="1397" actId="478"/>
          <ac:spMkLst>
            <pc:docMk/>
            <pc:sldMk cId="542353096" sldId="343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9:48.489" v="1414" actId="1076"/>
          <ac:spMkLst>
            <pc:docMk/>
            <pc:sldMk cId="542353096" sldId="343"/>
            <ac:spMk id="14" creationId="{51176768-1D9F-FFFC-BC7F-ADA56A2E8518}"/>
          </ac:spMkLst>
        </pc:spChg>
        <pc:spChg chg="add mod">
          <ac:chgData name="Ali, Syed Waqqas" userId="1b3a5f44-9498-4738-8c4e-8127257d744d" providerId="ADAL" clId="{E70FF6FB-B165-40EC-B64C-541B33E8F990}" dt="2024-01-25T13:41:49.319" v="1683" actId="1076"/>
          <ac:spMkLst>
            <pc:docMk/>
            <pc:sldMk cId="542353096" sldId="343"/>
            <ac:spMk id="17" creationId="{34B0857A-9115-81A4-D075-C98ECFE90C2B}"/>
          </ac:spMkLst>
        </pc:spChg>
        <pc:spChg chg="del">
          <ac:chgData name="Ali, Syed Waqqas" userId="1b3a5f44-9498-4738-8c4e-8127257d744d" providerId="ADAL" clId="{E70FF6FB-B165-40EC-B64C-541B33E8F990}" dt="2024-01-25T13:39:17.817" v="1399" actId="478"/>
          <ac:spMkLst>
            <pc:docMk/>
            <pc:sldMk cId="542353096" sldId="343"/>
            <ac:spMk id="22" creationId="{8DA56438-065F-8FDC-8201-94CF02D2EC53}"/>
          </ac:spMkLst>
        </pc:spChg>
        <pc:spChg chg="del">
          <ac:chgData name="Ali, Syed Waqqas" userId="1b3a5f44-9498-4738-8c4e-8127257d744d" providerId="ADAL" clId="{E70FF6FB-B165-40EC-B64C-541B33E8F990}" dt="2024-01-25T13:39:19.657" v="1401" actId="478"/>
          <ac:spMkLst>
            <pc:docMk/>
            <pc:sldMk cId="542353096" sldId="343"/>
            <ac:spMk id="23" creationId="{50C64B42-FA64-302C-B80A-503096FAE132}"/>
          </ac:spMkLst>
        </pc:spChg>
        <pc:spChg chg="mod">
          <ac:chgData name="Ali, Syed Waqqas" userId="1b3a5f44-9498-4738-8c4e-8127257d744d" providerId="ADAL" clId="{E70FF6FB-B165-40EC-B64C-541B33E8F990}" dt="2024-01-25T13:39:13.072" v="1396" actId="1036"/>
          <ac:spMkLst>
            <pc:docMk/>
            <pc:sldMk cId="542353096" sldId="343"/>
            <ac:spMk id="31" creationId="{C2DB6E87-CA1E-BAF1-D411-71CA7525CB72}"/>
          </ac:spMkLst>
        </pc:spChg>
        <pc:picChg chg="del">
          <ac:chgData name="Ali, Syed Waqqas" userId="1b3a5f44-9498-4738-8c4e-8127257d744d" providerId="ADAL" clId="{E70FF6FB-B165-40EC-B64C-541B33E8F990}" dt="2024-01-25T13:39:16.254" v="1398" actId="478"/>
          <ac:picMkLst>
            <pc:docMk/>
            <pc:sldMk cId="542353096" sldId="343"/>
            <ac:picMk id="28" creationId="{0AEE5699-D798-135E-692A-C234629F135F}"/>
          </ac:picMkLst>
        </pc:picChg>
        <pc:cxnChg chg="del mod">
          <ac:chgData name="Ali, Syed Waqqas" userId="1b3a5f44-9498-4738-8c4e-8127257d744d" providerId="ADAL" clId="{E70FF6FB-B165-40EC-B64C-541B33E8F990}" dt="2024-01-25T13:39:18.543" v="1400" actId="478"/>
          <ac:cxnSpMkLst>
            <pc:docMk/>
            <pc:sldMk cId="542353096" sldId="343"/>
            <ac:cxnSpMk id="19" creationId="{0A2BA2C5-49BB-B763-99BC-4BC4BBB90986}"/>
          </ac:cxnSpMkLst>
        </pc:cxnChg>
        <pc:cxnChg chg="del">
          <ac:chgData name="Ali, Syed Waqqas" userId="1b3a5f44-9498-4738-8c4e-8127257d744d" providerId="ADAL" clId="{E70FF6FB-B165-40EC-B64C-541B33E8F990}" dt="2024-01-25T13:39:21.238" v="1403" actId="478"/>
          <ac:cxnSpMkLst>
            <pc:docMk/>
            <pc:sldMk cId="542353096" sldId="343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31668680" sldId="343"/>
        </pc:sldMkLst>
      </pc:sldChg>
      <pc:sldChg chg="addSp delSp modSp add mod">
        <pc:chgData name="Ali, Syed Waqqas" userId="1b3a5f44-9498-4738-8c4e-8127257d744d" providerId="ADAL" clId="{E70FF6FB-B165-40EC-B64C-541B33E8F990}" dt="2024-01-25T13:50:01.835" v="2169" actId="1076"/>
        <pc:sldMkLst>
          <pc:docMk/>
          <pc:sldMk cId="396970311" sldId="344"/>
        </pc:sldMkLst>
        <pc:spChg chg="mod">
          <ac:chgData name="Ali, Syed Waqqas" userId="1b3a5f44-9498-4738-8c4e-8127257d744d" providerId="ADAL" clId="{E70FF6FB-B165-40EC-B64C-541B33E8F990}" dt="2024-01-25T13:42:31.368" v="1728" actId="20577"/>
          <ac:spMkLst>
            <pc:docMk/>
            <pc:sldMk cId="396970311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47:17.663" v="2113" actId="20577"/>
          <ac:spMkLst>
            <pc:docMk/>
            <pc:sldMk cId="396970311" sldId="34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9" creationId="{01DD9BA3-1514-EEB6-951A-8CB5C3CEA066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0" creationId="{017C3620-C241-7021-46D5-6118316E63A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1" creationId="{6E12CFA0-81C2-6855-9792-C5703B67662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4" creationId="{01858D3E-6F5D-6B19-146C-278A45593CA9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5" creationId="{ECA8619A-A874-0215-42D3-DA8D39798911}"/>
          </ac:spMkLst>
        </pc:spChg>
        <pc:spChg chg="add del mod">
          <ac:chgData name="Ali, Syed Waqqas" userId="1b3a5f44-9498-4738-8c4e-8127257d744d" providerId="ADAL" clId="{E70FF6FB-B165-40EC-B64C-541B33E8F990}" dt="2024-01-25T13:44:10.286" v="2019" actId="478"/>
          <ac:spMkLst>
            <pc:docMk/>
            <pc:sldMk cId="396970311" sldId="344"/>
            <ac:spMk id="16" creationId="{131CCDDE-80B2-FF04-15E5-0D8A645D2552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7" creationId="{3A6DA013-DDD5-1DA6-D874-1F3B61F3893F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8" creationId="{03D1865A-05EC-CC07-4F73-64CA4D6FC378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9" creationId="{627B4A1A-6E9B-93E4-F2DA-B5EC13A6918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0" creationId="{478AA949-00BF-AEA4-5287-1C127A983B2C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1" creationId="{55577E53-A3B0-C716-C01A-248BF62BAC1D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2" creationId="{B92CA9E5-3C1D-79BA-708D-552C2F9C8496}"/>
          </ac:spMkLst>
        </pc:spChg>
        <pc:spChg chg="add mod">
          <ac:chgData name="Ali, Syed Waqqas" userId="1b3a5f44-9498-4738-8c4e-8127257d744d" providerId="ADAL" clId="{E70FF6FB-B165-40EC-B64C-541B33E8F990}" dt="2024-01-25T13:45:20.853" v="2046" actId="1076"/>
          <ac:spMkLst>
            <pc:docMk/>
            <pc:sldMk cId="396970311" sldId="344"/>
            <ac:spMk id="26" creationId="{167B5ABB-AAE7-8DB9-6BC9-66868649E1BF}"/>
          </ac:spMkLst>
        </pc:spChg>
        <pc:spChg chg="add mod">
          <ac:chgData name="Ali, Syed Waqqas" userId="1b3a5f44-9498-4738-8c4e-8127257d744d" providerId="ADAL" clId="{E70FF6FB-B165-40EC-B64C-541B33E8F990}" dt="2024-01-25T13:45:26.096" v="2050" actId="20577"/>
          <ac:spMkLst>
            <pc:docMk/>
            <pc:sldMk cId="396970311" sldId="344"/>
            <ac:spMk id="28" creationId="{C1E51D50-55E1-0317-D59F-FE1A633F0E76}"/>
          </ac:spMkLst>
        </pc:spChg>
        <pc:spChg chg="add mod">
          <ac:chgData name="Ali, Syed Waqqas" userId="1b3a5f44-9498-4738-8c4e-8127257d744d" providerId="ADAL" clId="{E70FF6FB-B165-40EC-B64C-541B33E8F990}" dt="2024-01-25T13:45:32.411" v="2054" actId="20577"/>
          <ac:spMkLst>
            <pc:docMk/>
            <pc:sldMk cId="396970311" sldId="344"/>
            <ac:spMk id="29" creationId="{3A3C35CA-C733-F1FD-9AE1-050FF1CC6372}"/>
          </ac:spMkLst>
        </pc:spChg>
        <pc:spChg chg="add mod">
          <ac:chgData name="Ali, Syed Waqqas" userId="1b3a5f44-9498-4738-8c4e-8127257d744d" providerId="ADAL" clId="{E70FF6FB-B165-40EC-B64C-541B33E8F990}" dt="2024-01-25T13:49:31.686" v="2154" actId="1076"/>
          <ac:spMkLst>
            <pc:docMk/>
            <pc:sldMk cId="396970311" sldId="344"/>
            <ac:spMk id="31" creationId="{6E7DA9BF-5B0A-D8BE-EE84-B97D30D177BA}"/>
          </ac:spMkLst>
        </pc:spChg>
        <pc:spChg chg="add mod">
          <ac:chgData name="Ali, Syed Waqqas" userId="1b3a5f44-9498-4738-8c4e-8127257d744d" providerId="ADAL" clId="{E70FF6FB-B165-40EC-B64C-541B33E8F990}" dt="2024-01-25T13:46:57.173" v="2089" actId="1076"/>
          <ac:spMkLst>
            <pc:docMk/>
            <pc:sldMk cId="396970311" sldId="344"/>
            <ac:spMk id="32" creationId="{D4D92950-A22B-E453-F477-360637D77246}"/>
          </ac:spMkLst>
        </pc:spChg>
        <pc:spChg chg="add mod">
          <ac:chgData name="Ali, Syed Waqqas" userId="1b3a5f44-9498-4738-8c4e-8127257d744d" providerId="ADAL" clId="{E70FF6FB-B165-40EC-B64C-541B33E8F990}" dt="2024-01-25T13:46:59.957" v="2091" actId="1076"/>
          <ac:spMkLst>
            <pc:docMk/>
            <pc:sldMk cId="396970311" sldId="344"/>
            <ac:spMk id="34" creationId="{D9AA0F33-A4DE-8AC4-32D3-73BEAAF4DE32}"/>
          </ac:spMkLst>
        </pc:spChg>
        <pc:spChg chg="add mod">
          <ac:chgData name="Ali, Syed Waqqas" userId="1b3a5f44-9498-4738-8c4e-8127257d744d" providerId="ADAL" clId="{E70FF6FB-B165-40EC-B64C-541B33E8F990}" dt="2024-01-25T13:49:10.625" v="2152" actId="20577"/>
          <ac:spMkLst>
            <pc:docMk/>
            <pc:sldMk cId="396970311" sldId="344"/>
            <ac:spMk id="38" creationId="{A435F85F-D203-843E-22A5-30D2DA652229}"/>
          </ac:spMkLst>
        </pc:spChg>
        <pc:spChg chg="add mod">
          <ac:chgData name="Ali, Syed Waqqas" userId="1b3a5f44-9498-4738-8c4e-8127257d744d" providerId="ADAL" clId="{E70FF6FB-B165-40EC-B64C-541B33E8F990}" dt="2024-01-25T13:48:17.278" v="2135" actId="1076"/>
          <ac:spMkLst>
            <pc:docMk/>
            <pc:sldMk cId="396970311" sldId="344"/>
            <ac:spMk id="39" creationId="{B990A9C0-6B61-95FD-9CC7-3124536D89C1}"/>
          </ac:spMkLst>
        </pc:spChg>
        <pc:spChg chg="add mod">
          <ac:chgData name="Ali, Syed Waqqas" userId="1b3a5f44-9498-4738-8c4e-8127257d744d" providerId="ADAL" clId="{E70FF6FB-B165-40EC-B64C-541B33E8F990}" dt="2024-01-25T13:50:01.835" v="2169" actId="1076"/>
          <ac:spMkLst>
            <pc:docMk/>
            <pc:sldMk cId="396970311" sldId="344"/>
            <ac:spMk id="43" creationId="{1C370CDE-29EF-E24A-605D-C6F5B7EBB111}"/>
          </ac:spMkLst>
        </pc:spChg>
        <pc:picChg chg="add mod">
          <ac:chgData name="Ali, Syed Waqqas" userId="1b3a5f44-9498-4738-8c4e-8127257d744d" providerId="ADAL" clId="{E70FF6FB-B165-40EC-B64C-541B33E8F990}" dt="2024-01-25T13:46:52.726" v="2088" actId="1076"/>
          <ac:picMkLst>
            <pc:docMk/>
            <pc:sldMk cId="396970311" sldId="344"/>
            <ac:picMk id="33" creationId="{6D567FAA-E95F-D1EE-D57A-33D77958CA79}"/>
          </ac:picMkLst>
        </pc:pic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2" creationId="{E85BA7F4-FCDA-AF91-73EC-056A0868C6DE}"/>
          </ac:cxnSpMkLst>
        </pc:cxn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3" creationId="{90BF9983-F4A2-4CD4-0AD8-EEDD6B1645E8}"/>
          </ac:cxnSpMkLst>
        </pc:cxnChg>
        <pc:cxnChg chg="add mod">
          <ac:chgData name="Ali, Syed Waqqas" userId="1b3a5f44-9498-4738-8c4e-8127257d744d" providerId="ADAL" clId="{E70FF6FB-B165-40EC-B64C-541B33E8F990}" dt="2024-01-25T13:44:54.320" v="2034" actId="14100"/>
          <ac:cxnSpMkLst>
            <pc:docMk/>
            <pc:sldMk cId="396970311" sldId="344"/>
            <ac:cxnSpMk id="23" creationId="{DAF317EC-5055-F248-0707-9494F7EAC528}"/>
          </ac:cxnSpMkLst>
        </pc:cxnChg>
        <pc:cxnChg chg="add mod">
          <ac:chgData name="Ali, Syed Waqqas" userId="1b3a5f44-9498-4738-8c4e-8127257d744d" providerId="ADAL" clId="{E70FF6FB-B165-40EC-B64C-541B33E8F990}" dt="2024-01-25T13:45:13.654" v="2042" actId="1076"/>
          <ac:cxnSpMkLst>
            <pc:docMk/>
            <pc:sldMk cId="396970311" sldId="344"/>
            <ac:cxnSpMk id="27" creationId="{24F71D22-6300-9966-B66D-20217BDAAD55}"/>
          </ac:cxnSpMkLst>
        </pc:cxnChg>
        <pc:cxnChg chg="add mod">
          <ac:chgData name="Ali, Syed Waqqas" userId="1b3a5f44-9498-4738-8c4e-8127257d744d" providerId="ADAL" clId="{E70FF6FB-B165-40EC-B64C-541B33E8F990}" dt="2024-01-25T13:45:54.874" v="2057" actId="1076"/>
          <ac:cxnSpMkLst>
            <pc:docMk/>
            <pc:sldMk cId="396970311" sldId="344"/>
            <ac:cxnSpMk id="30" creationId="{E4D2BE59-DB1C-5FF7-670F-5F38B8C18EA5}"/>
          </ac:cxnSpMkLst>
        </pc:cxnChg>
        <pc:cxnChg chg="add mod">
          <ac:chgData name="Ali, Syed Waqqas" userId="1b3a5f44-9498-4738-8c4e-8127257d744d" providerId="ADAL" clId="{E70FF6FB-B165-40EC-B64C-541B33E8F990}" dt="2024-01-25T13:47:49.726" v="2121" actId="1076"/>
          <ac:cxnSpMkLst>
            <pc:docMk/>
            <pc:sldMk cId="396970311" sldId="344"/>
            <ac:cxnSpMk id="35" creationId="{814C91B4-855A-6B18-3233-A29E3B25E378}"/>
          </ac:cxnSpMkLst>
        </pc:cxnChg>
        <pc:cxnChg chg="add mod">
          <ac:chgData name="Ali, Syed Waqqas" userId="1b3a5f44-9498-4738-8c4e-8127257d744d" providerId="ADAL" clId="{E70FF6FB-B165-40EC-B64C-541B33E8F990}" dt="2024-01-25T13:48:03.962" v="2125" actId="1076"/>
          <ac:cxnSpMkLst>
            <pc:docMk/>
            <pc:sldMk cId="396970311" sldId="344"/>
            <ac:cxnSpMk id="37" creationId="{63A5074A-F963-1623-478A-48CFA9892407}"/>
          </ac:cxnSpMkLst>
        </pc:cxnChg>
        <pc:cxnChg chg="add mod">
          <ac:chgData name="Ali, Syed Waqqas" userId="1b3a5f44-9498-4738-8c4e-8127257d744d" providerId="ADAL" clId="{E70FF6FB-B165-40EC-B64C-541B33E8F990}" dt="2024-01-25T13:48:41.558" v="2138" actId="14100"/>
          <ac:cxnSpMkLst>
            <pc:docMk/>
            <pc:sldMk cId="396970311" sldId="344"/>
            <ac:cxnSpMk id="40" creationId="{D5B9D93E-1486-9829-BF1F-E2C54CBA7885}"/>
          </ac:cxnSpMkLst>
        </pc:cxnChg>
        <pc:cxnChg chg="add mod">
          <ac:chgData name="Ali, Syed Waqqas" userId="1b3a5f44-9498-4738-8c4e-8127257d744d" providerId="ADAL" clId="{E70FF6FB-B165-40EC-B64C-541B33E8F990}" dt="2024-01-25T13:48:59.154" v="2141" actId="1076"/>
          <ac:cxnSpMkLst>
            <pc:docMk/>
            <pc:sldMk cId="396970311" sldId="344"/>
            <ac:cxnSpMk id="42" creationId="{316DBE0B-36AC-3C33-3C2E-F61BBE0002F6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98914719" sldId="34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1320419" sldId="345"/>
        </pc:sldMkLst>
      </pc:sldChg>
      <pc:sldChg chg="modSp add mod">
        <pc:chgData name="Ali, Syed Waqqas" userId="1b3a5f44-9498-4738-8c4e-8127257d744d" providerId="ADAL" clId="{E70FF6FB-B165-40EC-B64C-541B33E8F990}" dt="2024-01-25T14:09:04.353" v="3055" actId="20577"/>
        <pc:sldMkLst>
          <pc:docMk/>
          <pc:sldMk cId="2770454973" sldId="345"/>
        </pc:sldMkLst>
        <pc:spChg chg="mod">
          <ac:chgData name="Ali, Syed Waqqas" userId="1b3a5f44-9498-4738-8c4e-8127257d744d" providerId="ADAL" clId="{E70FF6FB-B165-40EC-B64C-541B33E8F990}" dt="2024-01-25T13:50:37.042" v="2225" actId="20577"/>
          <ac:spMkLst>
            <pc:docMk/>
            <pc:sldMk cId="2770454973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9:04.353" v="3055" actId="20577"/>
          <ac:spMkLst>
            <pc:docMk/>
            <pc:sldMk cId="2770454973" sldId="3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3:53:23.417" v="2726" actId="20577"/>
        <pc:sldMkLst>
          <pc:docMk/>
          <pc:sldMk cId="989156475" sldId="346"/>
        </pc:sldMkLst>
        <pc:spChg chg="mod">
          <ac:chgData name="Ali, Syed Waqqas" userId="1b3a5f44-9498-4738-8c4e-8127257d744d" providerId="ADAL" clId="{E70FF6FB-B165-40EC-B64C-541B33E8F990}" dt="2024-01-25T13:53:23.417" v="2726" actId="20577"/>
          <ac:spMkLst>
            <pc:docMk/>
            <pc:sldMk cId="989156475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0741498" sldId="34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10420799" sldId="347"/>
        </pc:sldMkLst>
      </pc:sldChg>
      <pc:sldChg chg="modSp add mod">
        <pc:chgData name="Ali, Syed Waqqas" userId="1b3a5f44-9498-4738-8c4e-8127257d744d" providerId="ADAL" clId="{E70FF6FB-B165-40EC-B64C-541B33E8F990}" dt="2024-01-25T13:53:01.138" v="2716" actId="20577"/>
        <pc:sldMkLst>
          <pc:docMk/>
          <pc:sldMk cId="3518074090" sldId="347"/>
        </pc:sldMkLst>
        <pc:spChg chg="mod">
          <ac:chgData name="Ali, Syed Waqqas" userId="1b3a5f44-9498-4738-8c4e-8127257d744d" providerId="ADAL" clId="{E70FF6FB-B165-40EC-B64C-541B33E8F990}" dt="2024-01-25T13:53:01.138" v="2716" actId="20577"/>
          <ac:spMkLst>
            <pc:docMk/>
            <pc:sldMk cId="3518074090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14156620" sldId="348"/>
        </pc:sldMkLst>
      </pc:sldChg>
      <pc:sldChg chg="add">
        <pc:chgData name="Ali, Syed Waqqas" userId="1b3a5f44-9498-4738-8c4e-8127257d744d" providerId="ADAL" clId="{E70FF6FB-B165-40EC-B64C-541B33E8F990}" dt="2024-01-25T13:53:16.104" v="2725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E70FF6FB-B165-40EC-B64C-541B33E8F990}" dt="2024-01-25T14:07:40.510" v="3037" actId="20577"/>
        <pc:sldMkLst>
          <pc:docMk/>
          <pc:sldMk cId="3054027878" sldId="349"/>
        </pc:sldMkLst>
        <pc:spChg chg="mod">
          <ac:chgData name="Ali, Syed Waqqas" userId="1b3a5f44-9498-4738-8c4e-8127257d744d" providerId="ADAL" clId="{E70FF6FB-B165-40EC-B64C-541B33E8F990}" dt="2024-01-25T13:53:59.789" v="2787" actId="20577"/>
          <ac:spMkLst>
            <pc:docMk/>
            <pc:sldMk cId="3054027878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7:40.510" v="3037" actId="20577"/>
          <ac:spMkLst>
            <pc:docMk/>
            <pc:sldMk cId="3054027878" sldId="34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70FF6FB-B165-40EC-B64C-541B33E8F990}" dt="2024-01-25T14:11:59.318" v="3155" actId="403"/>
        <pc:sldMkLst>
          <pc:docMk/>
          <pc:sldMk cId="4142359678" sldId="350"/>
        </pc:sldMkLst>
        <pc:spChg chg="mod">
          <ac:chgData name="Ali, Syed Waqqas" userId="1b3a5f44-9498-4738-8c4e-8127257d744d" providerId="ADAL" clId="{E70FF6FB-B165-40EC-B64C-541B33E8F990}" dt="2024-01-25T14:09:40.079" v="3069" actId="5793"/>
          <ac:spMkLst>
            <pc:docMk/>
            <pc:sldMk cId="414235967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1:59.318" v="3155" actId="403"/>
          <ac:spMkLst>
            <pc:docMk/>
            <pc:sldMk cId="4142359678" sldId="3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9" creationId="{DFA44B01-DCD3-F32E-6CBB-CE3FBFED58B3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0" creationId="{EB22C0AC-A28E-4B8C-3ECD-4BF9152029E5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1" creationId="{8182F68A-C6DA-C0E2-D241-F2DC7BB1725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2" creationId="{EA4C3F28-D665-2856-5CA6-61381EAF12BF}"/>
          </ac:spMkLst>
        </pc:spChg>
        <pc:spChg chg="add del mod">
          <ac:chgData name="Ali, Syed Waqqas" userId="1b3a5f44-9498-4738-8c4e-8127257d744d" providerId="ADAL" clId="{E70FF6FB-B165-40EC-B64C-541B33E8F990}" dt="2024-01-25T14:11:16.629" v="3111" actId="478"/>
          <ac:spMkLst>
            <pc:docMk/>
            <pc:sldMk cId="4142359678" sldId="350"/>
            <ac:spMk id="15" creationId="{8EDA77AC-6892-8E8C-0502-CE2DE33339B1}"/>
          </ac:spMkLst>
        </pc:spChg>
        <pc:spChg chg="add mod">
          <ac:chgData name="Ali, Syed Waqqas" userId="1b3a5f44-9498-4738-8c4e-8127257d744d" providerId="ADAL" clId="{E70FF6FB-B165-40EC-B64C-541B33E8F990}" dt="2024-01-25T14:11:45.203" v="3145" actId="1076"/>
          <ac:spMkLst>
            <pc:docMk/>
            <pc:sldMk cId="4142359678" sldId="350"/>
            <ac:spMk id="16" creationId="{65FA2735-7B6A-1A94-F6CC-97A31137616F}"/>
          </ac:spMkLst>
        </pc:spChg>
        <pc:spChg chg="add mod">
          <ac:chgData name="Ali, Syed Waqqas" userId="1b3a5f44-9498-4738-8c4e-8127257d744d" providerId="ADAL" clId="{E70FF6FB-B165-40EC-B64C-541B33E8F990}" dt="2024-01-25T14:11:31.551" v="3130" actId="20577"/>
          <ac:spMkLst>
            <pc:docMk/>
            <pc:sldMk cId="4142359678" sldId="350"/>
            <ac:spMk id="17" creationId="{EE64D586-4F24-C1CA-CB03-E006E9322F1E}"/>
          </ac:spMkLst>
        </pc:spChg>
        <pc:spChg chg="add del mod">
          <ac:chgData name="Ali, Syed Waqqas" userId="1b3a5f44-9498-4738-8c4e-8127257d744d" providerId="ADAL" clId="{E70FF6FB-B165-40EC-B64C-541B33E8F990}" dt="2024-01-25T14:11:46.926" v="3146" actId="478"/>
          <ac:spMkLst>
            <pc:docMk/>
            <pc:sldMk cId="4142359678" sldId="350"/>
            <ac:spMk id="18" creationId="{7A49F6BA-E177-F5E5-7A2E-0A9C123F7BA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1" creationId="{70D32A7D-F1E6-CD24-0EE0-A668DC836C24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4" creationId="{122CE9CD-41B2-F666-D2D8-96D7B2673258}"/>
          </ac:spMkLst>
        </pc:spChg>
        <pc:spChg chg="add mod">
          <ac:chgData name="Ali, Syed Waqqas" userId="1b3a5f44-9498-4738-8c4e-8127257d744d" providerId="ADAL" clId="{E70FF6FB-B165-40EC-B64C-541B33E8F990}" dt="2024-01-25T14:11:23.137" v="3115" actId="1076"/>
          <ac:spMkLst>
            <pc:docMk/>
            <pc:sldMk cId="4142359678" sldId="350"/>
            <ac:spMk id="25" creationId="{74E61907-217C-FD16-06A0-70A77951FB0D}"/>
          </ac:spMkLst>
        </pc:spChg>
        <pc:spChg chg="add mod">
          <ac:chgData name="Ali, Syed Waqqas" userId="1b3a5f44-9498-4738-8c4e-8127257d744d" providerId="ADAL" clId="{E70FF6FB-B165-40EC-B64C-541B33E8F990}" dt="2024-01-25T14:11:39.316" v="3138" actId="20577"/>
          <ac:spMkLst>
            <pc:docMk/>
            <pc:sldMk cId="4142359678" sldId="350"/>
            <ac:spMk id="26" creationId="{9AFABB0A-F9AD-3433-CB19-C2A2D80F32C2}"/>
          </ac:spMkLst>
        </pc:spChg>
        <pc:spChg chg="add mod">
          <ac:chgData name="Ali, Syed Waqqas" userId="1b3a5f44-9498-4738-8c4e-8127257d744d" providerId="ADAL" clId="{E70FF6FB-B165-40EC-B64C-541B33E8F990}" dt="2024-01-25T14:11:51.209" v="3148" actId="1076"/>
          <ac:spMkLst>
            <pc:docMk/>
            <pc:sldMk cId="4142359678" sldId="350"/>
            <ac:spMk id="27" creationId="{DCC8FF8F-4B40-C8DC-66B6-A40862746B3C}"/>
          </ac:spMkLst>
        </pc:spChg>
        <pc:picChg chg="add del mod">
          <ac:chgData name="Ali, Syed Waqqas" userId="1b3a5f44-9498-4738-8c4e-8127257d744d" providerId="ADAL" clId="{E70FF6FB-B165-40EC-B64C-541B33E8F990}" dt="2024-01-25T14:11:17.292" v="3112" actId="478"/>
          <ac:picMkLst>
            <pc:docMk/>
            <pc:sldMk cId="4142359678" sldId="350"/>
            <ac:picMk id="19" creationId="{E9FADE63-6429-369A-E9E2-A374E018C65D}"/>
          </ac:picMkLst>
        </pc:picChg>
        <pc:picChg chg="add del mod">
          <ac:chgData name="Ali, Syed Waqqas" userId="1b3a5f44-9498-4738-8c4e-8127257d744d" providerId="ADAL" clId="{E70FF6FB-B165-40EC-B64C-541B33E8F990}" dt="2024-01-25T14:11:18.511" v="3113" actId="478"/>
          <ac:picMkLst>
            <pc:docMk/>
            <pc:sldMk cId="4142359678" sldId="350"/>
            <ac:picMk id="20" creationId="{CD908134-89A6-5D41-7C13-982DBEBBDEBA}"/>
          </ac:picMkLst>
        </pc:pic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3" creationId="{00BDFC25-9E02-D7F5-D069-69C8B4BA7692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4" creationId="{54C3C958-0792-953B-6BDC-043AAFA274CC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2" creationId="{05A9E78D-E229-D309-09E5-F8B0C1CF9C50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3" creationId="{E1D326D0-FA62-015D-A14D-AF76CF09E137}"/>
          </ac:cxnSpMkLst>
        </pc:cxnChg>
      </pc:sldChg>
      <pc:sldChg chg="modSp add mod">
        <pc:chgData name="Ali, Syed Waqqas" userId="1b3a5f44-9498-4738-8c4e-8127257d744d" providerId="ADAL" clId="{E70FF6FB-B165-40EC-B64C-541B33E8F990}" dt="2024-01-25T14:12:57.597" v="3171" actId="20577"/>
        <pc:sldMkLst>
          <pc:docMk/>
          <pc:sldMk cId="3300604787" sldId="351"/>
        </pc:sldMkLst>
        <pc:spChg chg="mod">
          <ac:chgData name="Ali, Syed Waqqas" userId="1b3a5f44-9498-4738-8c4e-8127257d744d" providerId="ADAL" clId="{E70FF6FB-B165-40EC-B64C-541B33E8F990}" dt="2024-01-25T14:12:57.597" v="3171" actId="20577"/>
          <ac:spMkLst>
            <pc:docMk/>
            <pc:sldMk cId="3300604787" sldId="3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E70FF6FB-B165-40EC-B64C-541B33E8F990}" dt="2024-01-25T14:15:46.829" v="3525" actId="20577"/>
        <pc:sldMkLst>
          <pc:docMk/>
          <pc:sldMk cId="675907190" sldId="352"/>
        </pc:sldMkLst>
        <pc:spChg chg="mod">
          <ac:chgData name="Ali, Syed Waqqas" userId="1b3a5f44-9498-4738-8c4e-8127257d744d" providerId="ADAL" clId="{E70FF6FB-B165-40EC-B64C-541B33E8F990}" dt="2024-01-25T14:13:06.738" v="3179" actId="20577"/>
          <ac:spMkLst>
            <pc:docMk/>
            <pc:sldMk cId="67590719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5:46.829" v="3525" actId="20577"/>
          <ac:spMkLst>
            <pc:docMk/>
            <pc:sldMk cId="675907190" sldId="352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2.788" v="3523" actId="20577"/>
        <pc:sldMkLst>
          <pc:docMk/>
          <pc:sldMk cId="144198175" sldId="353"/>
        </pc:sldMkLst>
        <pc:spChg chg="mod">
          <ac:chgData name="Ali, Syed Waqqas" userId="1b3a5f44-9498-4738-8c4e-8127257d744d" providerId="ADAL" clId="{E70FF6FB-B165-40EC-B64C-541B33E8F990}" dt="2024-01-25T14:15:42.788" v="3523" actId="20577"/>
          <ac:spMkLst>
            <pc:docMk/>
            <pc:sldMk cId="144198175" sldId="353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38.643" v="3519" actId="20577"/>
        <pc:sldMkLst>
          <pc:docMk/>
          <pc:sldMk cId="3288398384" sldId="354"/>
        </pc:sldMkLst>
        <pc:spChg chg="mod">
          <ac:chgData name="Ali, Syed Waqqas" userId="1b3a5f44-9498-4738-8c4e-8127257d744d" providerId="ADAL" clId="{E70FF6FB-B165-40EC-B64C-541B33E8F990}" dt="2024-01-25T14:15:38.643" v="3519" actId="20577"/>
          <ac:spMkLst>
            <pc:docMk/>
            <pc:sldMk cId="3288398384" sldId="354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0.614" v="3521" actId="20577"/>
        <pc:sldMkLst>
          <pc:docMk/>
          <pc:sldMk cId="3705043978" sldId="355"/>
        </pc:sldMkLst>
        <pc:spChg chg="mod">
          <ac:chgData name="Ali, Syed Waqqas" userId="1b3a5f44-9498-4738-8c4e-8127257d744d" providerId="ADAL" clId="{E70FF6FB-B165-40EC-B64C-541B33E8F990}" dt="2024-01-25T14:15:40.614" v="3521" actId="20577"/>
          <ac:spMkLst>
            <pc:docMk/>
            <pc:sldMk cId="3705043978" sldId="35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1:47.221" v="3923" actId="27636"/>
        <pc:sldMkLst>
          <pc:docMk/>
          <pc:sldMk cId="3089526822" sldId="356"/>
        </pc:sldMkLst>
        <pc:spChg chg="mod">
          <ac:chgData name="Ali, Syed Waqqas" userId="1b3a5f44-9498-4738-8c4e-8127257d744d" providerId="ADAL" clId="{E70FF6FB-B165-40EC-B64C-541B33E8F990}" dt="2024-01-25T14:16:13.883" v="3564" actId="20577"/>
          <ac:spMkLst>
            <pc:docMk/>
            <pc:sldMk cId="3089526822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1:47.221" v="3923" actId="27636"/>
          <ac:spMkLst>
            <pc:docMk/>
            <pc:sldMk cId="3089526822" sldId="35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2:03.492" v="3927" actId="207"/>
        <pc:sldMkLst>
          <pc:docMk/>
          <pc:sldMk cId="1372455313" sldId="357"/>
        </pc:sldMkLst>
        <pc:spChg chg="mod">
          <ac:chgData name="Ali, Syed Waqqas" userId="1b3a5f44-9498-4738-8c4e-8127257d744d" providerId="ADAL" clId="{E70FF6FB-B165-40EC-B64C-541B33E8F990}" dt="2024-01-25T14:22:03.492" v="3927" actId="207"/>
          <ac:spMkLst>
            <pc:docMk/>
            <pc:sldMk cId="1372455313" sldId="35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4:41.353" v="4142" actId="20577"/>
        <pc:sldMkLst>
          <pc:docMk/>
          <pc:sldMk cId="3682292137" sldId="358"/>
        </pc:sldMkLst>
        <pc:spChg chg="mod">
          <ac:chgData name="Ali, Syed Waqqas" userId="1b3a5f44-9498-4738-8c4e-8127257d744d" providerId="ADAL" clId="{E70FF6FB-B165-40EC-B64C-541B33E8F990}" dt="2024-01-25T14:22:25.080" v="3959" actId="20577"/>
          <ac:spMkLst>
            <pc:docMk/>
            <pc:sldMk cId="3682292137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4:41.353" v="4142" actId="20577"/>
          <ac:spMkLst>
            <pc:docMk/>
            <pc:sldMk cId="3682292137" sldId="358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4:31:55.490" v="4837" actId="20577"/>
        <pc:sldMkLst>
          <pc:docMk/>
          <pc:sldMk cId="2817779914" sldId="359"/>
        </pc:sldMkLst>
        <pc:spChg chg="mod">
          <ac:chgData name="Ali, Syed Waqqas" userId="1b3a5f44-9498-4738-8c4e-8127257d744d" providerId="ADAL" clId="{E70FF6FB-B165-40EC-B64C-541B33E8F990}" dt="2024-01-25T14:24:59.530" v="4171" actId="20577"/>
          <ac:spMkLst>
            <pc:docMk/>
            <pc:sldMk cId="2817779914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5:51.820" v="4267" actId="5793"/>
          <ac:spMkLst>
            <pc:docMk/>
            <pc:sldMk cId="2817779914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E70FF6FB-B165-40EC-B64C-541B33E8F990}" dt="2024-01-25T14:31:55.490" v="4837" actId="20577"/>
          <ac:spMkLst>
            <pc:docMk/>
            <pc:sldMk cId="2817779914" sldId="359"/>
            <ac:spMk id="8" creationId="{0B58A229-77C1-434D-D9A7-9FF908E4DB29}"/>
          </ac:spMkLst>
        </pc:spChg>
        <pc:graphicFrameChg chg="add mod modGraphic">
          <ac:chgData name="Ali, Syed Waqqas" userId="1b3a5f44-9498-4738-8c4e-8127257d744d" providerId="ADAL" clId="{E70FF6FB-B165-40EC-B64C-541B33E8F990}" dt="2024-01-25T14:31:05.096" v="4825" actId="403"/>
          <ac:graphicFrameMkLst>
            <pc:docMk/>
            <pc:sldMk cId="2817779914" sldId="359"/>
            <ac:graphicFrameMk id="9" creationId="{8FE352CE-A5D7-2A81-2F10-A1BC8F63BBF2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33:10.232" v="4943" actId="207"/>
        <pc:sldMkLst>
          <pc:docMk/>
          <pc:sldMk cId="3705275185" sldId="360"/>
        </pc:sldMkLst>
        <pc:spChg chg="mod">
          <ac:chgData name="Ali, Syed Waqqas" userId="1b3a5f44-9498-4738-8c4e-8127257d744d" providerId="ADAL" clId="{E70FF6FB-B165-40EC-B64C-541B33E8F990}" dt="2024-01-25T14:32:43.678" v="4940" actId="20577"/>
          <ac:spMkLst>
            <pc:docMk/>
            <pc:sldMk cId="3705275185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33:10.232" v="4943" actId="207"/>
          <ac:spMkLst>
            <pc:docMk/>
            <pc:sldMk cId="3705275185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35:35.468" v="5143" actId="20577"/>
        <pc:sldMkLst>
          <pc:docMk/>
          <pc:sldMk cId="3735824811" sldId="361"/>
        </pc:sldMkLst>
        <pc:spChg chg="mod">
          <ac:chgData name="Ali, Syed Waqqas" userId="1b3a5f44-9498-4738-8c4e-8127257d744d" providerId="ADAL" clId="{E70FF6FB-B165-40EC-B64C-541B33E8F990}" dt="2024-01-25T14:34:13.327" v="4962" actId="20577"/>
          <ac:spMkLst>
            <pc:docMk/>
            <pc:sldMk cId="3735824811" sldId="361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4:22.714" v="4964" actId="14100"/>
          <ac:spMkLst>
            <pc:docMk/>
            <pc:sldMk cId="3735824811" sldId="361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35:35.468" v="5143" actId="20577"/>
          <ac:spMkLst>
            <pc:docMk/>
            <pc:sldMk cId="3735824811" sldId="36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37:01.915" v="5291" actId="113"/>
        <pc:sldMkLst>
          <pc:docMk/>
          <pc:sldMk cId="2628243559" sldId="362"/>
        </pc:sldMkLst>
        <pc:spChg chg="mod">
          <ac:chgData name="Ali, Syed Waqqas" userId="1b3a5f44-9498-4738-8c4e-8127257d744d" providerId="ADAL" clId="{E70FF6FB-B165-40EC-B64C-541B33E8F990}" dt="2024-01-25T14:35:41.195" v="5156" actId="20577"/>
          <ac:spMkLst>
            <pc:docMk/>
            <pc:sldMk cId="2628243559" sldId="362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01.915" v="5291" actId="113"/>
          <ac:spMkLst>
            <pc:docMk/>
            <pc:sldMk cId="2628243559" sldId="36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46:02.597" v="5821" actId="20577"/>
        <pc:sldMkLst>
          <pc:docMk/>
          <pc:sldMk cId="2017712605" sldId="363"/>
        </pc:sldMkLst>
        <pc:spChg chg="mod">
          <ac:chgData name="Ali, Syed Waqqas" userId="1b3a5f44-9498-4738-8c4e-8127257d744d" providerId="ADAL" clId="{E70FF6FB-B165-40EC-B64C-541B33E8F990}" dt="2024-01-25T14:44:36.788" v="5740" actId="207"/>
          <ac:spMkLst>
            <pc:docMk/>
            <pc:sldMk cId="2017712605" sldId="363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17.635" v="5300" actId="20577"/>
          <ac:spMkLst>
            <pc:docMk/>
            <pc:sldMk cId="2017712605" sldId="36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46:02.597" v="5821" actId="20577"/>
          <ac:spMkLst>
            <pc:docMk/>
            <pc:sldMk cId="2017712605" sldId="36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E70FF6FB-B165-40EC-B64C-541B33E8F990}" dt="2024-01-25T14:45:53.184" v="5820"/>
        <pc:sldMkLst>
          <pc:docMk/>
          <pc:sldMk cId="2157126799" sldId="364"/>
        </pc:sldMkLst>
      </pc:sldChg>
      <pc:sldChg chg="addSp delSp modSp add mod">
        <pc:chgData name="Ali, Syed Waqqas" userId="1b3a5f44-9498-4738-8c4e-8127257d744d" providerId="ADAL" clId="{E70FF6FB-B165-40EC-B64C-541B33E8F990}" dt="2024-01-25T14:49:24.130" v="5990" actId="20577"/>
        <pc:sldMkLst>
          <pc:docMk/>
          <pc:sldMk cId="1999072389" sldId="365"/>
        </pc:sldMkLst>
        <pc:spChg chg="mod">
          <ac:chgData name="Ali, Syed Waqqas" userId="1b3a5f44-9498-4738-8c4e-8127257d744d" providerId="ADAL" clId="{E70FF6FB-B165-40EC-B64C-541B33E8F990}" dt="2024-01-25T14:46:20.283" v="5833" actId="20577"/>
          <ac:spMkLst>
            <pc:docMk/>
            <pc:sldMk cId="1999072389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24.130" v="5990" actId="20577"/>
          <ac:spMkLst>
            <pc:docMk/>
            <pc:sldMk cId="1999072389" sldId="365"/>
            <ac:spMk id="3" creationId="{B3B2A76D-3F08-9C2B-C3E3-4A25DA409F80}"/>
          </ac:spMkLst>
        </pc:spChg>
        <pc:graphicFrameChg chg="add del mod">
          <ac:chgData name="Ali, Syed Waqqas" userId="1b3a5f44-9498-4738-8c4e-8127257d744d" providerId="ADAL" clId="{E70FF6FB-B165-40EC-B64C-541B33E8F990}" dt="2024-01-25T14:49:17.135" v="5950" actId="478"/>
          <ac:graphicFrameMkLst>
            <pc:docMk/>
            <pc:sldMk cId="1999072389" sldId="365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52:34.227" v="6191" actId="20577"/>
        <pc:sldMkLst>
          <pc:docMk/>
          <pc:sldMk cId="1810272245" sldId="366"/>
        </pc:sldMkLst>
        <pc:spChg chg="mod">
          <ac:chgData name="Ali, Syed Waqqas" userId="1b3a5f44-9498-4738-8c4e-8127257d744d" providerId="ADAL" clId="{E70FF6FB-B165-40EC-B64C-541B33E8F990}" dt="2024-01-25T14:49:36.336" v="6021" actId="1035"/>
          <ac:spMkLst>
            <pc:docMk/>
            <pc:sldMk cId="1810272245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38.732" v="6033" actId="1035"/>
          <ac:spMkLst>
            <pc:docMk/>
            <pc:sldMk cId="1810272245" sldId="366"/>
            <ac:spMk id="3" creationId="{B3B2A76D-3F08-9C2B-C3E3-4A25DA409F80}"/>
          </ac:spMkLst>
        </pc:spChg>
        <pc:graphicFrameChg chg="mod">
          <ac:chgData name="Ali, Syed Waqqas" userId="1b3a5f44-9498-4738-8c4e-8127257d744d" providerId="ADAL" clId="{E70FF6FB-B165-40EC-B64C-541B33E8F990}" dt="2024-01-25T14:52:34.227" v="6191" actId="20577"/>
          <ac:graphicFrameMkLst>
            <pc:docMk/>
            <pc:sldMk cId="1810272245" sldId="366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5:01:38.787" v="6471" actId="403"/>
        <pc:sldMkLst>
          <pc:docMk/>
          <pc:sldMk cId="3969434994" sldId="367"/>
        </pc:sldMkLst>
        <pc:spChg chg="mod">
          <ac:chgData name="Ali, Syed Waqqas" userId="1b3a5f44-9498-4738-8c4e-8127257d744d" providerId="ADAL" clId="{E70FF6FB-B165-40EC-B64C-541B33E8F990}" dt="2024-01-25T14:55:12.070" v="6204" actId="20577"/>
          <ac:spMkLst>
            <pc:docMk/>
            <pc:sldMk cId="3969434994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01:38.787" v="6471" actId="403"/>
          <ac:spMkLst>
            <pc:docMk/>
            <pc:sldMk cId="3969434994" sldId="367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E70FF6FB-B165-40EC-B64C-541B33E8F990}" dt="2024-01-25T15:04:40.512" v="6473"/>
        <pc:sldMkLst>
          <pc:docMk/>
          <pc:sldMk cId="1091165556" sldId="368"/>
        </pc:sldMkLst>
      </pc:sldChg>
      <pc:sldChg chg="modSp add mod">
        <pc:chgData name="Ali, Syed Waqqas" userId="1b3a5f44-9498-4738-8c4e-8127257d744d" providerId="ADAL" clId="{E70FF6FB-B165-40EC-B64C-541B33E8F990}" dt="2024-01-25T15:04:46.748" v="6504" actId="20577"/>
        <pc:sldMkLst>
          <pc:docMk/>
          <pc:sldMk cId="4250881931" sldId="368"/>
        </pc:sldMkLst>
        <pc:spChg chg="mod">
          <ac:chgData name="Ali, Syed Waqqas" userId="1b3a5f44-9498-4738-8c4e-8127257d744d" providerId="ADAL" clId="{E70FF6FB-B165-40EC-B64C-541B33E8F990}" dt="2024-01-25T15:04:46.748" v="6504" actId="20577"/>
          <ac:spMkLst>
            <pc:docMk/>
            <pc:sldMk cId="4250881931" sldId="368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5:29:04.061" v="7839" actId="207"/>
        <pc:sldMkLst>
          <pc:docMk/>
          <pc:sldMk cId="1227678508" sldId="369"/>
        </pc:sldMkLst>
        <pc:spChg chg="mod">
          <ac:chgData name="Ali, Syed Waqqas" userId="1b3a5f44-9498-4738-8c4e-8127257d744d" providerId="ADAL" clId="{E70FF6FB-B165-40EC-B64C-541B33E8F990}" dt="2024-01-25T15:29:04.061" v="7839" actId="207"/>
          <ac:spMkLst>
            <pc:docMk/>
            <pc:sldMk cId="1227678508" sldId="36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3:18.500" v="7678" actId="20577"/>
          <ac:spMkLst>
            <pc:docMk/>
            <pc:sldMk cId="1227678508" sldId="369"/>
            <ac:spMk id="4" creationId="{49959AFF-12A6-2BF9-0391-BF2E7E44A9BF}"/>
          </ac:spMkLst>
        </pc:spChg>
        <pc:spChg chg="mod">
          <ac:chgData name="Ali, Syed Waqqas" userId="1b3a5f44-9498-4738-8c4e-8127257d744d" providerId="ADAL" clId="{E70FF6FB-B165-40EC-B64C-541B33E8F990}" dt="2024-01-25T15:07:00.086" v="6701" actId="20577"/>
          <ac:spMkLst>
            <pc:docMk/>
            <pc:sldMk cId="1227678508" sldId="369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E70FF6FB-B165-40EC-B64C-541B33E8F990}" dt="2024-01-25T15:05:08.382" v="6507" actId="1076"/>
          <ac:picMkLst>
            <pc:docMk/>
            <pc:sldMk cId="1227678508" sldId="369"/>
            <ac:picMk id="11" creationId="{C4DF51B1-0262-C6B7-AE86-6BD2E2B5FFBA}"/>
          </ac:picMkLst>
        </pc:picChg>
      </pc:sldChg>
      <pc:sldChg chg="addSp modSp add mod">
        <pc:chgData name="Ali, Syed Waqqas" userId="1b3a5f44-9498-4738-8c4e-8127257d744d" providerId="ADAL" clId="{E70FF6FB-B165-40EC-B64C-541B33E8F990}" dt="2024-01-25T15:28:57.200" v="7838" actId="207"/>
        <pc:sldMkLst>
          <pc:docMk/>
          <pc:sldMk cId="266712395" sldId="370"/>
        </pc:sldMkLst>
        <pc:spChg chg="mod">
          <ac:chgData name="Ali, Syed Waqqas" userId="1b3a5f44-9498-4738-8c4e-8127257d744d" providerId="ADAL" clId="{E70FF6FB-B165-40EC-B64C-541B33E8F990}" dt="2024-01-25T15:12:32.782" v="6949" actId="20577"/>
          <ac:spMkLst>
            <pc:docMk/>
            <pc:sldMk cId="266712395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8:57.200" v="7838" actId="207"/>
          <ac:spMkLst>
            <pc:docMk/>
            <pc:sldMk cId="266712395" sldId="3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5:12:29.889" v="6938" actId="1076"/>
          <ac:picMkLst>
            <pc:docMk/>
            <pc:sldMk cId="266712395" sldId="370"/>
            <ac:picMk id="9" creationId="{4C35CBB7-E0E2-F67F-4D62-A10FC1CC3958}"/>
          </ac:picMkLst>
        </pc:picChg>
      </pc:sldChg>
      <pc:sldChg chg="modSp add mod">
        <pc:chgData name="Ali, Syed Waqqas" userId="1b3a5f44-9498-4738-8c4e-8127257d744d" providerId="ADAL" clId="{E70FF6FB-B165-40EC-B64C-541B33E8F990}" dt="2024-01-25T15:28:34.302" v="7836" actId="207"/>
        <pc:sldMkLst>
          <pc:docMk/>
          <pc:sldMk cId="1727919017" sldId="371"/>
        </pc:sldMkLst>
        <pc:spChg chg="mod">
          <ac:chgData name="Ali, Syed Waqqas" userId="1b3a5f44-9498-4738-8c4e-8127257d744d" providerId="ADAL" clId="{E70FF6FB-B165-40EC-B64C-541B33E8F990}" dt="2024-01-25T15:28:34.302" v="7836" actId="207"/>
          <ac:spMkLst>
            <pc:docMk/>
            <pc:sldMk cId="1727919017" sldId="3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28:23.913" v="7835" actId="207"/>
        <pc:sldMkLst>
          <pc:docMk/>
          <pc:sldMk cId="2563694675" sldId="372"/>
        </pc:sldMkLst>
        <pc:spChg chg="mod">
          <ac:chgData name="Ali, Syed Waqqas" userId="1b3a5f44-9498-4738-8c4e-8127257d744d" providerId="ADAL" clId="{E70FF6FB-B165-40EC-B64C-541B33E8F990}" dt="2024-01-25T15:28:23.913" v="7835" actId="207"/>
          <ac:spMkLst>
            <pc:docMk/>
            <pc:sldMk cId="2563694675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7:59.442" v="7834" actId="207"/>
          <ac:spMkLst>
            <pc:docMk/>
            <pc:sldMk cId="2563694675" sldId="37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29:52.045" v="7982" actId="403"/>
        <pc:sldMkLst>
          <pc:docMk/>
          <pc:sldMk cId="1984154689" sldId="373"/>
        </pc:sldMkLst>
        <pc:spChg chg="mod">
          <ac:chgData name="Ali, Syed Waqqas" userId="1b3a5f44-9498-4738-8c4e-8127257d744d" providerId="ADAL" clId="{E70FF6FB-B165-40EC-B64C-541B33E8F990}" dt="2024-01-25T15:29:17.221" v="7863" actId="20577"/>
          <ac:spMkLst>
            <pc:docMk/>
            <pc:sldMk cId="1984154689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9:52.045" v="7982" actId="403"/>
          <ac:spMkLst>
            <pc:docMk/>
            <pc:sldMk cId="1984154689" sldId="3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50:47.754" v="9647" actId="20577"/>
        <pc:sldMkLst>
          <pc:docMk/>
          <pc:sldMk cId="3852942467" sldId="374"/>
        </pc:sldMkLst>
        <pc:spChg chg="mod">
          <ac:chgData name="Ali, Syed Waqqas" userId="1b3a5f44-9498-4738-8c4e-8127257d744d" providerId="ADAL" clId="{E70FF6FB-B165-40EC-B64C-541B33E8F990}" dt="2024-01-25T15:30:28.339" v="8009" actId="20577"/>
          <ac:spMkLst>
            <pc:docMk/>
            <pc:sldMk cId="3852942467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50:47.754" v="9647" actId="20577"/>
          <ac:spMkLst>
            <pc:docMk/>
            <pc:sldMk cId="3852942467" sldId="3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4:19.305" v="8632" actId="207"/>
        <pc:sldMkLst>
          <pc:docMk/>
          <pc:sldMk cId="3921278543" sldId="375"/>
        </pc:sldMkLst>
        <pc:spChg chg="mod">
          <ac:chgData name="Ali, Syed Waqqas" userId="1b3a5f44-9498-4738-8c4e-8127257d744d" providerId="ADAL" clId="{E70FF6FB-B165-40EC-B64C-541B33E8F990}" dt="2024-01-25T15:32:52.029" v="8392" actId="20577"/>
          <ac:spMkLst>
            <pc:docMk/>
            <pc:sldMk cId="3921278543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4:19.305" v="8632" actId="207"/>
          <ac:spMkLst>
            <pc:docMk/>
            <pc:sldMk cId="3921278543" sldId="3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0:28.686" v="9122" actId="20577"/>
        <pc:sldMkLst>
          <pc:docMk/>
          <pc:sldMk cId="3449519716" sldId="376"/>
        </pc:sldMkLst>
        <pc:spChg chg="mod">
          <ac:chgData name="Ali, Syed Waqqas" userId="1b3a5f44-9498-4738-8c4e-8127257d744d" providerId="ADAL" clId="{E70FF6FB-B165-40EC-B64C-541B33E8F990}" dt="2024-01-25T15:40:28.686" v="9122" actId="20577"/>
          <ac:spMkLst>
            <pc:docMk/>
            <pc:sldMk cId="3449519716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9:46.230" v="9098" actId="20577"/>
        <pc:sldMkLst>
          <pc:docMk/>
          <pc:sldMk cId="781360920" sldId="377"/>
        </pc:sldMkLst>
        <pc:spChg chg="mod">
          <ac:chgData name="Ali, Syed Waqqas" userId="1b3a5f44-9498-4738-8c4e-8127257d744d" providerId="ADAL" clId="{E70FF6FB-B165-40EC-B64C-541B33E8F990}" dt="2024-01-25T15:37:25.044" v="8831" actId="20577"/>
          <ac:spMkLst>
            <pc:docMk/>
            <pc:sldMk cId="78136092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9:46.230" v="9098" actId="20577"/>
          <ac:spMkLst>
            <pc:docMk/>
            <pc:sldMk cId="78136092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04.962" v="9215" actId="207"/>
        <pc:sldMkLst>
          <pc:docMk/>
          <pc:sldMk cId="3766653037" sldId="378"/>
        </pc:sldMkLst>
        <pc:spChg chg="mod">
          <ac:chgData name="Ali, Syed Waqqas" userId="1b3a5f44-9498-4738-8c4e-8127257d744d" providerId="ADAL" clId="{E70FF6FB-B165-40EC-B64C-541B33E8F990}" dt="2024-01-25T15:41:38.462" v="9152" actId="20577"/>
          <ac:spMkLst>
            <pc:docMk/>
            <pc:sldMk cId="3766653037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42:04.962" v="9215" actId="207"/>
          <ac:spMkLst>
            <pc:docMk/>
            <pc:sldMk cId="3766653037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51.733" v="9286" actId="13926"/>
        <pc:sldMkLst>
          <pc:docMk/>
          <pc:sldMk cId="59259375" sldId="379"/>
        </pc:sldMkLst>
        <pc:spChg chg="mod">
          <ac:chgData name="Ali, Syed Waqqas" userId="1b3a5f44-9498-4738-8c4e-8127257d744d" providerId="ADAL" clId="{E70FF6FB-B165-40EC-B64C-541B33E8F990}" dt="2024-01-25T15:42:22.359" v="9228" actId="20577"/>
          <ac:spMkLst>
            <pc:docMk/>
            <pc:sldMk cId="59259375" sldId="37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5:42:51.733" v="9286" actId="13926"/>
          <ac:spMkLst>
            <pc:docMk/>
            <pc:sldMk cId="59259375" sldId="37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2:46.366" v="9284" actId="20577"/>
          <ac:spMkLst>
            <pc:docMk/>
            <pc:sldMk cId="59259375" sldId="37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4:57.527" v="9471" actId="20577"/>
        <pc:sldMkLst>
          <pc:docMk/>
          <pc:sldMk cId="2769934401" sldId="380"/>
        </pc:sldMkLst>
        <pc:spChg chg="mod">
          <ac:chgData name="Ali, Syed Waqqas" userId="1b3a5f44-9498-4738-8c4e-8127257d744d" providerId="ADAL" clId="{E70FF6FB-B165-40EC-B64C-541B33E8F990}" dt="2024-01-25T15:43:07.854" v="9289" actId="113"/>
          <ac:spMkLst>
            <pc:docMk/>
            <pc:sldMk cId="2769934401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4:57.527" v="9471" actId="20577"/>
          <ac:spMkLst>
            <pc:docMk/>
            <pc:sldMk cId="2769934401" sldId="3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5:00.943" v="9474" actId="403"/>
        <pc:sldMkLst>
          <pc:docMk/>
          <pc:sldMk cId="2602905853" sldId="381"/>
        </pc:sldMkLst>
        <pc:spChg chg="mod">
          <ac:chgData name="Ali, Syed Waqqas" userId="1b3a5f44-9498-4738-8c4e-8127257d744d" providerId="ADAL" clId="{E70FF6FB-B165-40EC-B64C-541B33E8F990}" dt="2024-01-25T15:45:00.943" v="9474" actId="403"/>
          <ac:spMkLst>
            <pc:docMk/>
            <pc:sldMk cId="2602905853" sldId="381"/>
            <ac:spMk id="4" creationId="{49959AFF-12A6-2BF9-0391-BF2E7E44A9BF}"/>
          </ac:spMkLst>
        </pc:spChg>
      </pc:sldChg>
      <pc:sldChg chg="add del">
        <pc:chgData name="Ali, Syed Waqqas" userId="1b3a5f44-9498-4738-8c4e-8127257d744d" providerId="ADAL" clId="{E70FF6FB-B165-40EC-B64C-541B33E8F990}" dt="2024-01-25T15:51:23.975" v="9650" actId="47"/>
        <pc:sldMkLst>
          <pc:docMk/>
          <pc:sldMk cId="980353964" sldId="382"/>
        </pc:sldMkLst>
      </pc:sldChg>
      <pc:sldChg chg="modSp add del mod">
        <pc:chgData name="Ali, Syed Waqqas" userId="1b3a5f44-9498-4738-8c4e-8127257d744d" providerId="ADAL" clId="{E70FF6FB-B165-40EC-B64C-541B33E8F990}" dt="2024-01-25T15:52:33.206" v="9681" actId="47"/>
        <pc:sldMkLst>
          <pc:docMk/>
          <pc:sldMk cId="1522104086" sldId="382"/>
        </pc:sldMkLst>
        <pc:spChg chg="mod">
          <ac:chgData name="Ali, Syed Waqqas" userId="1b3a5f44-9498-4738-8c4e-8127257d744d" providerId="ADAL" clId="{E70FF6FB-B165-40EC-B64C-541B33E8F990}" dt="2024-01-25T15:52:26.130" v="9679" actId="20577"/>
          <ac:spMkLst>
            <pc:docMk/>
            <pc:sldMk cId="1522104086" sldId="382"/>
            <ac:spMk id="2" creationId="{0F38800C-8A7D-E150-1D69-4C942110B9A3}"/>
          </ac:spMkLst>
        </pc:spChg>
      </pc:sldChg>
      <pc:sldChg chg="add del">
        <pc:chgData name="Ali, Syed Waqqas" userId="1b3a5f44-9498-4738-8c4e-8127257d744d" providerId="ADAL" clId="{E70FF6FB-B165-40EC-B64C-541B33E8F990}" dt="2024-01-25T15:51:22.405" v="9649" actId="47"/>
        <pc:sldMkLst>
          <pc:docMk/>
          <pc:sldMk cId="929684761" sldId="383"/>
        </pc:sldMkLst>
      </pc:sldChg>
      <pc:sldChg chg="modSp add mod">
        <pc:chgData name="Ali, Syed Waqqas" userId="1b3a5f44-9498-4738-8c4e-8127257d744d" providerId="ADAL" clId="{E70FF6FB-B165-40EC-B64C-541B33E8F990}" dt="2024-01-25T16:04:27.300" v="9838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E70FF6FB-B165-40EC-B64C-541B33E8F990}" dt="2024-01-25T16:04:19.065" v="9806" actId="13926"/>
          <ac:spMkLst>
            <pc:docMk/>
            <pc:sldMk cId="986491755" sldId="38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6:04:27.300" v="9838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6:05:45.748" v="10272" actId="20577"/>
        <pc:sldMkLst>
          <pc:docMk/>
          <pc:sldMk cId="2899813288" sldId="384"/>
        </pc:sldMkLst>
        <pc:spChg chg="mod">
          <ac:chgData name="Ali, Syed Waqqas" userId="1b3a5f44-9498-4738-8c4e-8127257d744d" providerId="ADAL" clId="{E70FF6FB-B165-40EC-B64C-541B33E8F990}" dt="2024-01-25T16:04:43.795" v="9882" actId="20577"/>
          <ac:spMkLst>
            <pc:docMk/>
            <pc:sldMk cId="2899813288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6:05:45.748" v="10272" actId="20577"/>
          <ac:spMkLst>
            <pc:docMk/>
            <pc:sldMk cId="2899813288" sldId="384"/>
            <ac:spMk id="3" creationId="{B3B2A76D-3F08-9C2B-C3E3-4A25DA409F8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Lecture 07 – Precedence and Visitor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Ambiguous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Consider:</a:t>
            </a:r>
          </a:p>
          <a:p>
            <a:r>
              <a:rPr lang="en-US" dirty="0"/>
              <a:t>E ::=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/>
              <a:t> E |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dirty="0"/>
              <a:t> E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dirty="0"/>
              <a:t> 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/>
              <a:t> |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What would the AST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20+50*10</a:t>
            </a:r>
            <a:r>
              <a:rPr lang="en-US" dirty="0"/>
              <a:t> be?</a:t>
            </a:r>
          </a:p>
          <a:p>
            <a:r>
              <a:rPr lang="en-US" dirty="0"/>
              <a:t>Our grammar isn’t helping here,</a:t>
            </a:r>
          </a:p>
          <a:p>
            <a:r>
              <a:rPr lang="en-US" dirty="0"/>
              <a:t>If it were left-to-right order for all operations,</a:t>
            </a:r>
            <a:br>
              <a:rPr lang="en-US" dirty="0"/>
            </a:br>
            <a:r>
              <a:rPr lang="en-US" dirty="0"/>
              <a:t>then it would simply be incorrect.</a:t>
            </a:r>
          </a:p>
          <a:p>
            <a:r>
              <a:rPr lang="en-US" dirty="0"/>
              <a:t>We need to encode precedence in the grammar!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3028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Jan Prins, S. Ali</a:t>
            </a:r>
          </a:p>
        </p:txBody>
      </p:sp>
    </p:spTree>
    <p:extLst>
      <p:ext uri="{BB962C8B-B14F-4D97-AF65-F5344CB8AC3E}">
        <p14:creationId xmlns:p14="http://schemas.microsoft.com/office/powerpoint/2010/main" val="26509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Stratified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can encode precedence by listing our CFG rules in reverse order of precedence</a:t>
            </a:r>
          </a:p>
          <a:p>
            <a:r>
              <a:rPr lang="en-US" sz="3600" dirty="0"/>
              <a:t>(List the lowest precedence items first)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89868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Stratified Grammar (2)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 ::=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600" dirty="0"/>
              <a:t> E</a:t>
            </a:r>
            <a:br>
              <a:rPr lang="en-US" sz="3600" dirty="0"/>
            </a:br>
            <a:r>
              <a:rPr lang="en-US" sz="3600" dirty="0"/>
              <a:t>     |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3600" dirty="0"/>
              <a:t> E </a:t>
            </a:r>
            <a:br>
              <a:rPr lang="en-US" sz="3600" dirty="0"/>
            </a:br>
            <a:r>
              <a:rPr lang="en-US" sz="3600" dirty="0"/>
              <a:t>    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dirty="0"/>
              <a:t>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    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DA57F9D6-EEC4-38B7-8D02-0190F815D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3283" y="1681163"/>
            <a:ext cx="5183188" cy="823912"/>
          </a:xfrm>
        </p:spPr>
        <p:txBody>
          <a:bodyPr/>
          <a:lstStyle/>
          <a:p>
            <a:pPr algn="ctr"/>
            <a:r>
              <a:rPr lang="en-US" dirty="0"/>
              <a:t>Stratified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F2082FCA-22DD-CDA8-C243-1CFBD6B51E5E}"/>
              </a:ext>
            </a:extLst>
          </p:cNvPr>
          <p:cNvSpPr/>
          <p:nvPr/>
        </p:nvSpPr>
        <p:spPr>
          <a:xfrm>
            <a:off x="4758488" y="3156595"/>
            <a:ext cx="1064795" cy="9625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53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Stratified Grammar (3)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Original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 ::=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600" dirty="0"/>
              <a:t> E</a:t>
            </a:r>
            <a:br>
              <a:rPr lang="en-US" sz="3600" dirty="0"/>
            </a:br>
            <a:r>
              <a:rPr lang="en-US" sz="3600" dirty="0"/>
              <a:t>     |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3600" dirty="0"/>
              <a:t> E </a:t>
            </a:r>
            <a:br>
              <a:rPr lang="en-US" sz="3600" dirty="0"/>
            </a:br>
            <a:r>
              <a:rPr lang="en-US" sz="3600" dirty="0"/>
              <a:t>    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dirty="0"/>
              <a:t>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    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3283" y="1681163"/>
            <a:ext cx="5183188" cy="823912"/>
          </a:xfrm>
        </p:spPr>
        <p:txBody>
          <a:bodyPr/>
          <a:lstStyle/>
          <a:p>
            <a:pPr algn="ctr"/>
            <a:r>
              <a:rPr lang="en-US" dirty="0"/>
              <a:t>Stratified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3282" y="2505075"/>
            <a:ext cx="5357813" cy="3684588"/>
          </a:xfrm>
        </p:spPr>
        <p:txBody>
          <a:bodyPr>
            <a:normAutofit/>
          </a:bodyPr>
          <a:lstStyle/>
          <a:p>
            <a:r>
              <a:rPr lang="en-US" sz="3200" dirty="0"/>
              <a:t>E ::= E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200" dirty="0"/>
              <a:t> T | T</a:t>
            </a:r>
          </a:p>
          <a:p>
            <a:r>
              <a:rPr lang="en-US" sz="3200" dirty="0"/>
              <a:t>T ::= T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3200" dirty="0"/>
              <a:t> F | F</a:t>
            </a:r>
          </a:p>
          <a:p>
            <a:r>
              <a:rPr lang="en-US" sz="3200" dirty="0"/>
              <a:t>F ::=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200" dirty="0"/>
              <a:t> E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200" dirty="0"/>
              <a:t> 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endParaRPr lang="en-US" sz="3200" dirty="0"/>
          </a:p>
          <a:p>
            <a:r>
              <a:rPr lang="en-US" sz="3200" dirty="0"/>
              <a:t>Note: created new rules from one rule that had options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EC5182E-6935-C449-3E62-5BA2062509F9}"/>
              </a:ext>
            </a:extLst>
          </p:cNvPr>
          <p:cNvSpPr/>
          <p:nvPr/>
        </p:nvSpPr>
        <p:spPr>
          <a:xfrm>
            <a:off x="4758488" y="3156595"/>
            <a:ext cx="1064795" cy="9625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9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Stratified Grammar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E ::=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000" dirty="0"/>
              <a:t> T | T</a:t>
            </a:r>
          </a:p>
          <a:p>
            <a:pPr marL="0" indent="0">
              <a:buNone/>
            </a:pPr>
            <a:r>
              <a:rPr lang="en-US" sz="4000" dirty="0"/>
              <a:t>T ::= T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000" dirty="0"/>
              <a:t> F | F</a:t>
            </a:r>
          </a:p>
          <a:p>
            <a:pPr marL="0" indent="0">
              <a:buNone/>
            </a:pPr>
            <a:r>
              <a:rPr lang="en-US" sz="4000" dirty="0"/>
              <a:t>F ::=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000" dirty="0"/>
              <a:t>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E: “If we have a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plus</a:t>
            </a:r>
            <a:r>
              <a:rPr lang="en-US" sz="3200" dirty="0"/>
              <a:t>, great, then process it, otherwise, we need T first”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24168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Stratified Grammar Result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E ::=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000" dirty="0"/>
              <a:t> T | T</a:t>
            </a:r>
          </a:p>
          <a:p>
            <a:pPr marL="0" indent="0">
              <a:buNone/>
            </a:pPr>
            <a:r>
              <a:rPr lang="en-US" sz="4000" dirty="0"/>
              <a:t>T ::= T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000" dirty="0"/>
              <a:t> F | F</a:t>
            </a:r>
          </a:p>
          <a:p>
            <a:pPr marL="0" indent="0">
              <a:buNone/>
            </a:pPr>
            <a:r>
              <a:rPr lang="en-US" sz="4000" dirty="0"/>
              <a:t>F ::=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000" dirty="0"/>
              <a:t>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E: “If we have a plus, great, then process it, otherwise, we need T first”</a:t>
            </a:r>
          </a:p>
          <a:p>
            <a:r>
              <a:rPr lang="en-US" sz="3200" dirty="0"/>
              <a:t>T: “If we have a multiply, great, otherwise, we need F first”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3515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Stratified Grammar Result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E ::=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000" dirty="0"/>
              <a:t> T | T</a:t>
            </a:r>
          </a:p>
          <a:p>
            <a:pPr marL="0" indent="0">
              <a:buNone/>
            </a:pPr>
            <a:r>
              <a:rPr lang="en-US" sz="4000" dirty="0"/>
              <a:t>T ::= T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000" dirty="0"/>
              <a:t> F | F</a:t>
            </a:r>
          </a:p>
          <a:p>
            <a:pPr marL="0" indent="0">
              <a:buNone/>
            </a:pPr>
            <a:r>
              <a:rPr lang="en-US" sz="4000" dirty="0"/>
              <a:t>F ::=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000" dirty="0"/>
              <a:t>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E: “If we have a plus, great, then process it, otherwise, we need T first”</a:t>
            </a:r>
          </a:p>
          <a:p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T: “If we have a multiply, great, otherwise, we need F first”</a:t>
            </a:r>
          </a:p>
          <a:p>
            <a:r>
              <a:rPr lang="en-US" sz="3200" dirty="0"/>
              <a:t>F: Highest precedence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685813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Problem: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E ::=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000" dirty="0"/>
              <a:t> T | T</a:t>
            </a:r>
          </a:p>
          <a:p>
            <a:pPr marL="0" indent="0">
              <a:buNone/>
            </a:pPr>
            <a:r>
              <a:rPr lang="en-US" sz="4000" dirty="0"/>
              <a:t>T ::= T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000" dirty="0"/>
              <a:t> F | F</a:t>
            </a:r>
          </a:p>
          <a:p>
            <a:pPr marL="0" indent="0">
              <a:buNone/>
            </a:pPr>
            <a:r>
              <a:rPr lang="en-US" sz="4000" dirty="0"/>
              <a:t>F ::=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000" dirty="0"/>
              <a:t>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Even if it solved precedence, that left recursion isn’t EBNF, therefore difficult to parse.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5670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Recursion in</a:t>
            </a:r>
            <a:br>
              <a:rPr lang="en-US" dirty="0"/>
            </a:br>
            <a:r>
              <a:rPr lang="en-US" dirty="0"/>
              <a:t>Stratified Grammars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Let’s fix that!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93257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Left Recursion, let’s get rid of that!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E ::=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000" dirty="0"/>
              <a:t> T | T</a:t>
            </a:r>
          </a:p>
          <a:p>
            <a:pPr marL="0" indent="0">
              <a:buNone/>
            </a:pPr>
            <a:r>
              <a:rPr lang="en-US" sz="4000" dirty="0"/>
              <a:t>T ::= T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000" dirty="0"/>
              <a:t> F | F</a:t>
            </a:r>
          </a:p>
          <a:p>
            <a:pPr marL="0" indent="0">
              <a:buNone/>
            </a:pPr>
            <a:r>
              <a:rPr lang="en-US" sz="4000" dirty="0"/>
              <a:t>F ::=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000" dirty="0"/>
              <a:t>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E ::= ?</a:t>
            </a:r>
          </a:p>
          <a:p>
            <a:pPr marL="0" indent="0">
              <a:buNone/>
            </a:pPr>
            <a:r>
              <a:rPr lang="en-US" sz="4000" dirty="0"/>
              <a:t>T ::= ?</a:t>
            </a:r>
          </a:p>
          <a:p>
            <a:pPr marL="0" indent="0">
              <a:buNone/>
            </a:pPr>
            <a:r>
              <a:rPr lang="en-US" sz="4000" dirty="0"/>
              <a:t>F ::= 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8D036AA-4CA5-E82A-F41E-328BD5E0E1D6}"/>
              </a:ext>
            </a:extLst>
          </p:cNvPr>
          <p:cNvSpPr/>
          <p:nvPr/>
        </p:nvSpPr>
        <p:spPr>
          <a:xfrm>
            <a:off x="4738437" y="2301176"/>
            <a:ext cx="1064795" cy="9625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11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WA1 released</a:t>
            </a:r>
          </a:p>
          <a:p>
            <a:r>
              <a:rPr lang="en-US" sz="3600" dirty="0"/>
              <a:t>Due 2024-02-09 11:59pm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694083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Left Recursion, let’s get rid of that!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E ::=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000" dirty="0"/>
              <a:t> T | T</a:t>
            </a:r>
          </a:p>
          <a:p>
            <a:pPr marL="0" indent="0">
              <a:buNone/>
            </a:pPr>
            <a:r>
              <a:rPr lang="en-US" sz="4000" dirty="0"/>
              <a:t>T ::= T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000" dirty="0"/>
              <a:t> F | F</a:t>
            </a:r>
          </a:p>
          <a:p>
            <a:pPr marL="0" indent="0">
              <a:buNone/>
            </a:pPr>
            <a:r>
              <a:rPr lang="en-US" sz="4000" dirty="0"/>
              <a:t>F ::=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000" dirty="0"/>
              <a:t>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E ::= T (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000" dirty="0"/>
              <a:t> T)*</a:t>
            </a:r>
          </a:p>
          <a:p>
            <a:pPr marL="0" indent="0">
              <a:buNone/>
            </a:pPr>
            <a:r>
              <a:rPr lang="en-US" sz="4000" dirty="0"/>
              <a:t>T ::= F (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000" dirty="0"/>
              <a:t> F)*</a:t>
            </a:r>
          </a:p>
          <a:p>
            <a:pPr marL="0" indent="0">
              <a:buNone/>
            </a:pPr>
            <a:r>
              <a:rPr lang="en-US" sz="4000" dirty="0"/>
              <a:t>F ::=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000" dirty="0"/>
              <a:t>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F2A2BDF-D1F2-B2BA-0330-926654EE743C}"/>
              </a:ext>
            </a:extLst>
          </p:cNvPr>
          <p:cNvSpPr/>
          <p:nvPr/>
        </p:nvSpPr>
        <p:spPr>
          <a:xfrm>
            <a:off x="4738437" y="2301176"/>
            <a:ext cx="1064795" cy="9625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56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Now let’s try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E ::= T (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400" dirty="0"/>
              <a:t> T)*</a:t>
            </a:r>
          </a:p>
          <a:p>
            <a:pPr marL="0" indent="0">
              <a:buNone/>
            </a:pPr>
            <a:r>
              <a:rPr lang="en-US" sz="4400" dirty="0"/>
              <a:t>T ::= F (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400" dirty="0"/>
              <a:t> F)*</a:t>
            </a:r>
          </a:p>
          <a:p>
            <a:pPr marL="0" indent="0">
              <a:buNone/>
            </a:pPr>
            <a:r>
              <a:rPr lang="en-US" sz="4400" dirty="0"/>
              <a:t>F ::=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400" dirty="0"/>
              <a:t> E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400" dirty="0"/>
              <a:t> |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E= First check to see if I have a higher precedence </a:t>
            </a:r>
            <a:r>
              <a:rPr lang="en-US" sz="3200" b="1" dirty="0"/>
              <a:t>T</a:t>
            </a:r>
            <a:r>
              <a:rPr lang="en-US" sz="3200" dirty="0"/>
              <a:t> by parsing it.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Then if I have addition, accept the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200" dirty="0"/>
              <a:t> and then grab another </a:t>
            </a:r>
            <a:r>
              <a:rPr lang="en-US" sz="3200" b="1" dirty="0"/>
              <a:t>T</a:t>
            </a:r>
            <a:endParaRPr lang="en-US" sz="3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271704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Now let’s try again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E ::= T (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400" dirty="0"/>
              <a:t> T)*</a:t>
            </a:r>
          </a:p>
          <a:p>
            <a:pPr marL="0" indent="0">
              <a:buNone/>
            </a:pPr>
            <a:r>
              <a:rPr lang="en-US" sz="4400" dirty="0"/>
              <a:t>T ::= F (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400" dirty="0"/>
              <a:t> F)*</a:t>
            </a:r>
          </a:p>
          <a:p>
            <a:pPr marL="0" indent="0">
              <a:buNone/>
            </a:pPr>
            <a:r>
              <a:rPr lang="en-US" sz="4400" dirty="0"/>
              <a:t>F ::=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400" dirty="0"/>
              <a:t> E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400" dirty="0"/>
              <a:t> |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E= First check to see if I have a higher precedence </a:t>
            </a:r>
            <a:r>
              <a:rPr lang="en-US" sz="3200" b="1" dirty="0"/>
              <a:t>T</a:t>
            </a:r>
            <a:r>
              <a:rPr lang="en-US" sz="3200" dirty="0"/>
              <a:t> by parsing it.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Then if I have addition, accept the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200" dirty="0"/>
              <a:t> and then grab another </a:t>
            </a:r>
            <a:r>
              <a:rPr lang="en-US" sz="3200" b="1" dirty="0"/>
              <a:t>T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T= Similar reasoning above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42277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Key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Anything on the “same precedence” level is assumed “left-to-right” order.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4000" dirty="0"/>
              <a:t>E ::= T ((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4000" dirty="0"/>
              <a:t>|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sz="4000" dirty="0"/>
              <a:t>) T)*</a:t>
            </a:r>
          </a:p>
          <a:p>
            <a:pPr marL="0" indent="0">
              <a:buNone/>
            </a:pPr>
            <a:r>
              <a:rPr lang="en-US" sz="4000" dirty="0"/>
              <a:t>T ::= F ((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4000" dirty="0"/>
              <a:t>|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sz="4000" dirty="0"/>
              <a:t>) F)*</a:t>
            </a:r>
          </a:p>
          <a:p>
            <a:pPr marL="0" indent="0">
              <a:buNone/>
            </a:pPr>
            <a:r>
              <a:rPr lang="en-US" sz="4000" dirty="0"/>
              <a:t>F ::=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4000" dirty="0"/>
              <a:t> E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new</a:t>
            </a:r>
            <a:r>
              <a:rPr lang="en-US" sz="4000" dirty="0"/>
              <a:t>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id()</a:t>
            </a:r>
            <a:r>
              <a:rPr lang="en-US" sz="4000" dirty="0"/>
              <a:t> |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new int[]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817611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r>
              <a:rPr lang="en-US" dirty="0"/>
              <a:t>Code Writes Itself: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E ::= T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600" dirty="0"/>
              <a:t> T)*</a:t>
            </a:r>
          </a:p>
          <a:p>
            <a:pPr marL="0" indent="0">
              <a:buNone/>
            </a:pPr>
            <a:r>
              <a:rPr lang="en-US" sz="3600" dirty="0"/>
              <a:t>T ::= F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3600" dirty="0"/>
              <a:t> F)*</a:t>
            </a:r>
          </a:p>
          <a:p>
            <a:pPr marL="0" indent="0">
              <a:buNone/>
            </a:pPr>
            <a:r>
              <a:rPr lang="en-US" sz="3600" dirty="0"/>
              <a:t>F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dirty="0"/>
              <a:t>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600" dirty="0"/>
              <a:t>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E7D33F4-254B-8058-03B7-B307118AA1B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640492"/>
            <a:ext cx="4393525" cy="5536471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34338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Unary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previous strategy works great for Binary operators, but Unary is slightly different.</a:t>
            </a:r>
          </a:p>
          <a:p>
            <a:endParaRPr lang="en-US" sz="3600" dirty="0"/>
          </a:p>
          <a:p>
            <a:r>
              <a:rPr lang="en-US" sz="3600" dirty="0"/>
              <a:t>Unary is right-associative, whereas Binary operations were left-associative.</a:t>
            </a:r>
          </a:p>
          <a:p>
            <a:r>
              <a:rPr lang="en-US" sz="3600" dirty="0"/>
              <a:t>E.g. “-(a + b + c…)”</a:t>
            </a:r>
          </a:p>
          <a:p>
            <a:r>
              <a:rPr lang="en-US" sz="3600" dirty="0"/>
              <a:t>“Before you negate, process the right-hand side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61916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Unary vs Binary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Binary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 ::= T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600" dirty="0"/>
              <a:t> T)*</a:t>
            </a:r>
          </a:p>
          <a:p>
            <a:r>
              <a:rPr lang="en-US" sz="3600" dirty="0"/>
              <a:t>Wants higher precedence operators done first.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Unary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 ::=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!</a:t>
            </a:r>
            <a:r>
              <a:rPr lang="en-US" sz="3600" dirty="0"/>
              <a:t>|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sz="3600" dirty="0"/>
              <a:t>)E | T</a:t>
            </a:r>
          </a:p>
          <a:p>
            <a:r>
              <a:rPr lang="en-US" sz="3600" dirty="0"/>
              <a:t>Needs right-hand-side evaluated first.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02866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 err="1"/>
              <a:t>miniJava</a:t>
            </a:r>
            <a:r>
              <a:rPr lang="en-US" dirty="0"/>
              <a:t> Unary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Second-highest precedence operations</a:t>
            </a:r>
          </a:p>
          <a:p>
            <a:endParaRPr lang="en-US" sz="4000" dirty="0"/>
          </a:p>
          <a:p>
            <a:pPr lvl="1"/>
            <a:r>
              <a:rPr lang="en-US" sz="3600" dirty="0"/>
              <a:t>Meaning they come close to last in our grammar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Higher precedence: </a:t>
            </a:r>
            <a:r>
              <a:rPr lang="en-US" sz="3600" dirty="0" err="1"/>
              <a:t>LiteralExpr</a:t>
            </a:r>
            <a:r>
              <a:rPr lang="en-US" sz="3600" dirty="0"/>
              <a:t>, </a:t>
            </a:r>
            <a:r>
              <a:rPr lang="en-US" sz="3600" dirty="0" err="1"/>
              <a:t>NewObjectExpr</a:t>
            </a:r>
            <a:r>
              <a:rPr lang="en-US" sz="3600" dirty="0"/>
              <a:t>, </a:t>
            </a:r>
            <a:r>
              <a:rPr lang="en-US" sz="3600" dirty="0" err="1"/>
              <a:t>NewArrayExpr</a:t>
            </a:r>
            <a:r>
              <a:rPr lang="en-US" sz="3600" dirty="0"/>
              <a:t>, </a:t>
            </a:r>
            <a:r>
              <a:rPr lang="en-US" sz="3600" dirty="0" err="1"/>
              <a:t>IxExpr</a:t>
            </a:r>
            <a:r>
              <a:rPr lang="en-US" sz="3600" dirty="0"/>
              <a:t>, </a:t>
            </a:r>
            <a:r>
              <a:rPr lang="en-US" sz="3600" dirty="0" err="1"/>
              <a:t>CallExpr</a:t>
            </a:r>
            <a:r>
              <a:rPr lang="en-US" sz="3600" dirty="0"/>
              <a:t>, </a:t>
            </a:r>
            <a:r>
              <a:rPr lang="en-US" sz="3600" dirty="0" err="1"/>
              <a:t>RefExpr</a:t>
            </a:r>
            <a:r>
              <a:rPr lang="en-US" sz="3600" dirty="0"/>
              <a:t>, and parenthesized Expression.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833640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Unary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Consider the following grammar:</a:t>
            </a:r>
          </a:p>
          <a:p>
            <a:r>
              <a:rPr lang="en-US" sz="3600" dirty="0"/>
              <a:t>E ::= T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600" dirty="0"/>
              <a:t> T)*</a:t>
            </a:r>
          </a:p>
          <a:p>
            <a:r>
              <a:rPr lang="en-US" sz="3600" dirty="0"/>
              <a:t>T ::= F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3600" dirty="0"/>
              <a:t> F)*</a:t>
            </a:r>
          </a:p>
          <a:p>
            <a:r>
              <a:rPr lang="en-US" sz="3600" dirty="0"/>
              <a:t>F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sz="3600" dirty="0"/>
              <a:t>F | L</a:t>
            </a:r>
          </a:p>
          <a:p>
            <a:r>
              <a:rPr lang="en-US" sz="3600" dirty="0"/>
              <a:t>L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dirty="0"/>
              <a:t>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600" dirty="0"/>
              <a:t>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3166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Don’t get caught off guard!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 ::= T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sz="3600" dirty="0"/>
              <a:t> T)*</a:t>
            </a:r>
          </a:p>
          <a:p>
            <a:r>
              <a:rPr lang="en-US" sz="3600" dirty="0"/>
              <a:t>T ::= F (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3600" dirty="0"/>
              <a:t> F)*</a:t>
            </a:r>
          </a:p>
          <a:p>
            <a:r>
              <a:rPr lang="en-US" sz="3600" dirty="0"/>
              <a:t>F </a:t>
            </a:r>
            <a:r>
              <a:rPr lang="en-US" sz="3600"/>
              <a:t>::= </a:t>
            </a:r>
            <a:r>
              <a:rPr lang="en-US" sz="360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sz="3600"/>
              <a:t>F </a:t>
            </a:r>
            <a:r>
              <a:rPr lang="en-US" sz="3600" dirty="0"/>
              <a:t>| L</a:t>
            </a:r>
          </a:p>
          <a:p>
            <a:r>
              <a:rPr lang="en-US" sz="3600" dirty="0"/>
              <a:t>L ::=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3600" dirty="0"/>
              <a:t> E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3600" dirty="0"/>
              <a:t> |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2100" y="1825625"/>
            <a:ext cx="5981700" cy="4351338"/>
          </a:xfrm>
        </p:spPr>
        <p:txBody>
          <a:bodyPr>
            <a:normAutofit/>
          </a:bodyPr>
          <a:lstStyle/>
          <a:p>
            <a:r>
              <a:rPr lang="en-US" dirty="0"/>
              <a:t>E and T covered using new precedence grammar where anything that repeats is a while loop</a:t>
            </a:r>
          </a:p>
          <a:p>
            <a:r>
              <a:rPr lang="en-US" dirty="0"/>
              <a:t>F and L don’t use anything new, they work just like regular grammars</a:t>
            </a:r>
          </a:p>
          <a:p>
            <a:r>
              <a:rPr lang="en-US" dirty="0"/>
              <a:t>If I see a minus, then accept it, </a:t>
            </a:r>
            <a:r>
              <a:rPr lang="en-US" dirty="0" err="1"/>
              <a:t>parseF</a:t>
            </a:r>
            <a:r>
              <a:rPr lang="en-US" dirty="0"/>
              <a:t>, then     </a:t>
            </a:r>
            <a:r>
              <a:rPr lang="en-US" dirty="0">
                <a:latin typeface="MS PMincho" panose="02020600040205080304" pitchFamily="18" charset="-128"/>
                <a:ea typeface="MS PMincho" panose="02020600040205080304" pitchFamily="18" charset="-128"/>
              </a:rPr>
              <a:t>return new</a:t>
            </a:r>
            <a:br>
              <a:rPr lang="en-US" dirty="0">
                <a:latin typeface="MS PMincho" panose="02020600040205080304" pitchFamily="18" charset="-128"/>
                <a:ea typeface="MS PMincho" panose="02020600040205080304" pitchFamily="18" charset="-128"/>
              </a:rPr>
            </a:br>
            <a:r>
              <a:rPr lang="en-US" dirty="0">
                <a:latin typeface="MS PMincho" panose="02020600040205080304" pitchFamily="18" charset="-128"/>
                <a:ea typeface="MS PMincho" panose="02020600040205080304" pitchFamily="18" charset="-128"/>
              </a:rPr>
              <a:t> </a:t>
            </a:r>
            <a:r>
              <a:rPr lang="en-US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UnaryExpr</a:t>
            </a:r>
            <a:r>
              <a:rPr lang="en-US" dirty="0">
                <a:latin typeface="MS PMincho" panose="02020600040205080304" pitchFamily="18" charset="-128"/>
                <a:ea typeface="MS PMincho" panose="02020600040205080304" pitchFamily="18" charset="-128"/>
              </a:rPr>
              <a:t>(</a:t>
            </a:r>
            <a:r>
              <a:rPr lang="en-US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minusToken,exprFromF</a:t>
            </a:r>
            <a:r>
              <a:rPr lang="en-US" dirty="0">
                <a:latin typeface="MS PMincho" panose="02020600040205080304" pitchFamily="18" charset="-128"/>
                <a:ea typeface="MS PMincho" panose="02020600040205080304" pitchFamily="18" charset="-128"/>
              </a:rPr>
              <a:t>);</a:t>
            </a:r>
          </a:p>
          <a:p>
            <a:r>
              <a:rPr lang="en-US" dirty="0"/>
              <a:t>Otherwise return </a:t>
            </a:r>
            <a:r>
              <a:rPr lang="en-US" dirty="0" err="1"/>
              <a:t>parseL</a:t>
            </a:r>
            <a:r>
              <a:rPr lang="en-US" dirty="0"/>
              <a:t>();</a:t>
            </a:r>
            <a:endParaRPr lang="en-US" dirty="0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989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Announcements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PA1 deadline extended</a:t>
            </a:r>
          </a:p>
          <a:p>
            <a:r>
              <a:rPr lang="en-US" sz="3600" dirty="0"/>
              <a:t>If you already submitted, use this time to make sure your code is maintainable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045521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Visitor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Very useful for traversing an 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049653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Visitor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need to be able to traverse the ASTs (we want to review the input source code in our nicely packaged AST objects?).</a:t>
            </a:r>
          </a:p>
          <a:p>
            <a:endParaRPr lang="en-US" sz="3200" dirty="0"/>
          </a:p>
          <a:p>
            <a:r>
              <a:rPr lang="en-US" sz="3200" dirty="0"/>
              <a:t>Consider visiting a </a:t>
            </a:r>
            <a:r>
              <a:rPr lang="en-US" sz="3200" dirty="0" err="1"/>
              <a:t>BinExpr</a:t>
            </a:r>
            <a:r>
              <a:rPr lang="en-US" sz="3200" dirty="0"/>
              <a:t>, which has two Expressions and an Operator.</a:t>
            </a:r>
          </a:p>
          <a:p>
            <a:r>
              <a:rPr lang="en-US" sz="3200" dirty="0"/>
              <a:t>Those expressions could be another </a:t>
            </a:r>
            <a:r>
              <a:rPr lang="en-US" sz="3200" dirty="0" err="1"/>
              <a:t>BinExpr</a:t>
            </a:r>
            <a:r>
              <a:rPr lang="en-US" sz="3200" dirty="0"/>
              <a:t>, and that can contain another </a:t>
            </a:r>
            <a:r>
              <a:rPr lang="en-US" sz="3200" dirty="0" err="1"/>
              <a:t>BinExpr</a:t>
            </a:r>
            <a:r>
              <a:rPr lang="en-US" sz="3200" dirty="0"/>
              <a:t>... and so 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65627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Visitor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Visitors must define two properties when traversing:</a:t>
            </a:r>
          </a:p>
          <a:p>
            <a:pPr lvl="1"/>
            <a:r>
              <a:rPr lang="en-US" sz="3600" dirty="0"/>
              <a:t>Argument Type</a:t>
            </a:r>
          </a:p>
          <a:p>
            <a:pPr lvl="1"/>
            <a:r>
              <a:rPr lang="en-US" sz="3600" dirty="0"/>
              <a:t>Result Type</a:t>
            </a:r>
          </a:p>
          <a:p>
            <a:endParaRPr lang="en-US" sz="3200" dirty="0"/>
          </a:p>
          <a:p>
            <a:r>
              <a:rPr lang="en-US" sz="3200" dirty="0"/>
              <a:t>Every “visit” gets an argument of that type</a:t>
            </a:r>
          </a:p>
          <a:p>
            <a:r>
              <a:rPr lang="en-US" sz="3200" dirty="0"/>
              <a:t>.. And must return a result of a specific type.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6002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Visitor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US" sz="3600" dirty="0"/>
              <a:t>An interface to visit an AST contains a visit method for every AST definition.</a:t>
            </a:r>
          </a:p>
          <a:p>
            <a:r>
              <a:rPr lang="en-US" sz="3600" dirty="0"/>
              <a:t>E.g.,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visitClassDecl</a:t>
            </a:r>
            <a:r>
              <a:rPr lang="en-US" sz="3600" dirty="0"/>
              <a:t>,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visitBlockStmt</a:t>
            </a:r>
            <a:r>
              <a:rPr lang="en-US" sz="3600" dirty="0"/>
              <a:t>,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visitUnaryExpr</a:t>
            </a:r>
            <a:r>
              <a:rPr lang="en-US" sz="3600" dirty="0"/>
              <a:t>,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visitIdentifier</a:t>
            </a:r>
            <a:r>
              <a:rPr lang="en-US" sz="3600" dirty="0"/>
              <a:t>, etc.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Every AST definition has a generic “visit” method that returns the result from the specific visit.</a:t>
            </a:r>
          </a:p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E.g., </a:t>
            </a:r>
            <a:r>
              <a:rPr lang="en-US" sz="3600" dirty="0" err="1">
                <a:solidFill>
                  <a:schemeClr val="bg1">
                    <a:lumMod val="65000"/>
                  </a:schemeClr>
                </a:solidFill>
              </a:rPr>
              <a:t>AssignStmt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 has visit, and all it does is: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  <a:latin typeface="MS PMincho" panose="02020600040205080304" pitchFamily="18" charset="-128"/>
                <a:ea typeface="MS PMincho" panose="02020600040205080304" pitchFamily="18" charset="-128"/>
              </a:rPr>
              <a:t>return </a:t>
            </a:r>
            <a:r>
              <a:rPr lang="en-US" sz="3600" dirty="0" err="1">
                <a:solidFill>
                  <a:schemeClr val="bg1">
                    <a:lumMod val="65000"/>
                  </a:schemeClr>
                </a:solidFill>
                <a:latin typeface="MS PMincho" panose="02020600040205080304" pitchFamily="18" charset="-128"/>
                <a:ea typeface="MS PMincho" panose="02020600040205080304" pitchFamily="18" charset="-128"/>
              </a:rPr>
              <a:t>visitor.visitAssignStmt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  <a:latin typeface="MS PMincho" panose="02020600040205080304" pitchFamily="18" charset="-128"/>
                <a:ea typeface="MS PMincho" panose="02020600040205080304" pitchFamily="18" charset="-128"/>
              </a:rPr>
              <a:t>(this, param);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650446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Example Visitor Interface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E035144-3701-E1CA-3E3C-D1BDDC4772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9927" y="1930400"/>
            <a:ext cx="8752146" cy="400059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49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Visitor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AutoNum type="arabicPeriod"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An interface to visit an AST contains a visit method for every AST definition.</a:t>
            </a:r>
          </a:p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E.g., </a:t>
            </a:r>
            <a:r>
              <a:rPr lang="en-US" sz="3600" dirty="0" err="1">
                <a:solidFill>
                  <a:schemeClr val="bg1">
                    <a:lumMod val="65000"/>
                  </a:schemeClr>
                </a:solidFill>
              </a:rPr>
              <a:t>visitClassDecl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bg1">
                    <a:lumMod val="65000"/>
                  </a:schemeClr>
                </a:solidFill>
              </a:rPr>
              <a:t>visitBlockStmt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bg1">
                    <a:lumMod val="65000"/>
                  </a:schemeClr>
                </a:solidFill>
              </a:rPr>
              <a:t>visitUnaryExpr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bg1">
                    <a:lumMod val="65000"/>
                  </a:schemeClr>
                </a:solidFill>
              </a:rPr>
              <a:t>visitIdentifier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, etc.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US" sz="3600" dirty="0"/>
              <a:t>Every AST definition has a generic “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visit</a:t>
            </a:r>
            <a:r>
              <a:rPr lang="en-US" sz="3600" dirty="0"/>
              <a:t>” method that returns the result from the specific visit.</a:t>
            </a:r>
          </a:p>
          <a:p>
            <a:r>
              <a:rPr lang="en-US" sz="3600" dirty="0"/>
              <a:t>E.g., </a:t>
            </a:r>
            <a:r>
              <a:rPr lang="en-US" sz="3600" dirty="0" err="1"/>
              <a:t>AssignStmt</a:t>
            </a:r>
            <a:r>
              <a:rPr lang="en-US" sz="3600" dirty="0"/>
              <a:t> has 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visit</a:t>
            </a:r>
            <a:r>
              <a:rPr lang="en-US" sz="3600" dirty="0"/>
              <a:t>, and all it does is: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return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visitor.visitAssignStmt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(this, param);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6307724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447BC90-79A2-F970-A182-0330FAA22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9569" y="1408889"/>
            <a:ext cx="8012861" cy="481093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141297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A Visitor Implementation (</a:t>
            </a:r>
            <a:r>
              <a:rPr lang="en-US" dirty="0" err="1"/>
              <a:t>ASTVisitor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The </a:t>
            </a:r>
            <a:r>
              <a:rPr lang="en-US" sz="3600" i="1" dirty="0"/>
              <a:t>implementation</a:t>
            </a:r>
            <a:r>
              <a:rPr lang="en-US" sz="3600" dirty="0"/>
              <a:t> of the interface must define a method for every visit method in the interface.</a:t>
            </a:r>
          </a:p>
          <a:p>
            <a:r>
              <a:rPr lang="en-US" sz="3600" dirty="0"/>
              <a:t>For example, when calling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progPackage.visit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(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this,null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)</a:t>
            </a:r>
            <a:br>
              <a:rPr lang="en-US" sz="3600" dirty="0"/>
            </a:br>
            <a:r>
              <a:rPr lang="en-US" sz="3600" dirty="0"/>
              <a:t>the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PackageAST</a:t>
            </a:r>
            <a:r>
              <a:rPr lang="en-US" sz="3600" dirty="0"/>
              <a:t> will call the visitor’s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visitPackage</a:t>
            </a:r>
            <a:r>
              <a:rPr lang="en-US" sz="3600" dirty="0"/>
              <a:t> method.</a:t>
            </a:r>
          </a:p>
          <a:p>
            <a:endParaRPr lang="en-US" sz="3600" dirty="0"/>
          </a:p>
          <a:p>
            <a:r>
              <a:rPr lang="en-US" sz="3600" dirty="0"/>
              <a:t>The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ASTVisitor</a:t>
            </a:r>
            <a:r>
              <a:rPr lang="en-US" sz="3600" dirty="0"/>
              <a:t> then can visit a bunch of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ClassDecls</a:t>
            </a:r>
            <a:r>
              <a:rPr lang="en-US" sz="3600" dirty="0"/>
              <a:t> inside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visitPackage</a:t>
            </a:r>
            <a:endParaRPr lang="en-US" sz="3600" dirty="0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8920548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2125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1B703DA-43DF-BAA4-BE8D-590E7DEB01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3648" y="1365761"/>
            <a:ext cx="9124704" cy="485406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673136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Gets Better: Can visit unknown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 example, if I know something is an 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Expression</a:t>
            </a:r>
            <a:r>
              <a:rPr lang="en-US" sz="3600" dirty="0"/>
              <a:t>, and I want to visit it, then by calling 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visit(…), </a:t>
            </a:r>
            <a:r>
              <a:rPr lang="en-US" sz="3600" dirty="0"/>
              <a:t>it will call the visitor’s 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visitBinaryExpression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(</a:t>
            </a:r>
            <a:r>
              <a:rPr lang="en-US" sz="36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BinExpr,Arg</a:t>
            </a:r>
            <a:r>
              <a:rPr lang="en-US" sz="3600" dirty="0">
                <a:latin typeface="MS PMincho" panose="02020600040205080304" pitchFamily="18" charset="-128"/>
                <a:ea typeface="MS PMincho" panose="02020600040205080304" pitchFamily="18" charset="-128"/>
              </a:rPr>
              <a:t>);</a:t>
            </a:r>
          </a:p>
          <a:p>
            <a:endParaRPr lang="en-US" sz="3600" dirty="0"/>
          </a:p>
          <a:p>
            <a:r>
              <a:rPr lang="en-US" sz="3600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27DF98-7B55-A676-DA93-A5ABC5EA5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501" y="3429000"/>
            <a:ext cx="8072788" cy="281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9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Announcements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PA1 deadline extended</a:t>
            </a:r>
          </a:p>
          <a:p>
            <a:r>
              <a:rPr lang="en-US" sz="3600" dirty="0"/>
              <a:t>If you already submitted, use this time to make sure your code is maintainable</a:t>
            </a:r>
          </a:p>
          <a:p>
            <a:endParaRPr lang="en-US" sz="3600" dirty="0"/>
          </a:p>
          <a:p>
            <a:r>
              <a:rPr lang="en-US" sz="3600" dirty="0"/>
              <a:t>No class on Tuesday 2/6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275094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Consider that I want to traverse a list of statements.</a:t>
            </a:r>
          </a:p>
          <a:p>
            <a:r>
              <a:rPr lang="en-US" sz="3200" dirty="0"/>
              <a:t>What kind of statement is it?</a:t>
            </a:r>
          </a:p>
          <a:p>
            <a:endParaRPr lang="en-US" sz="3200" dirty="0"/>
          </a:p>
          <a:p>
            <a:r>
              <a:rPr lang="en-US" sz="3200" dirty="0"/>
              <a:t>Instead of a gigantic: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if(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instanceof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BlockStmt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</a:t>
            </a:r>
            <a:b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this.visitBlockStmt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(…);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else if(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instanceof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VarDeclStmt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</a:t>
            </a:r>
            <a:b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this.visitVarDeclStmt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(…);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425207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Instead of a gigantic: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if(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instanceof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BlockStmt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</a:t>
            </a:r>
            <a:b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this.visitBlockStmt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(…);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else if(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instanceof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VarDeclStmt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</a:t>
            </a:r>
            <a:b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</a:b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this.visitVarDeclStmt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(…);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…</a:t>
            </a:r>
          </a:p>
          <a:p>
            <a:r>
              <a:rPr lang="en-US" sz="3200" dirty="0"/>
              <a:t>We instead can just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stmt.visit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this,arg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  <a:r>
              <a:rPr lang="en-US" sz="3200" dirty="0"/>
              <a:t> and the AST itself can call the visitor’s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visitBlockStmt</a:t>
            </a:r>
            <a:r>
              <a:rPr lang="en-US" sz="3200" dirty="0"/>
              <a:t> method.</a:t>
            </a:r>
          </a:p>
          <a:p>
            <a:pPr marL="0" indent="0">
              <a:buNone/>
            </a:pPr>
            <a:endParaRPr lang="en-US" sz="32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638485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ASTDisplay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 PA2, </a:t>
            </a:r>
            <a:r>
              <a:rPr lang="en-US" sz="32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ASTDisplay</a:t>
            </a:r>
            <a:r>
              <a:rPr lang="en-US" sz="3200" dirty="0"/>
              <a:t> is an example of visiting every node in the graph (where each </a:t>
            </a:r>
            <a:r>
              <a:rPr lang="en-US" sz="32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visitEtc</a:t>
            </a:r>
            <a:r>
              <a:rPr lang="en-US" sz="3200" dirty="0"/>
              <a:t> method visits any contained AST, and stops recursing when nothing else is contained like in a </a:t>
            </a:r>
            <a:r>
              <a:rPr lang="en-US" sz="32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LiteralExpr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r>
              <a:rPr lang="en-US" sz="3200" dirty="0"/>
              <a:t>It indents as it visits contained ASTs, generating a cool graph!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907176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Usefulness of Traversing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PA3, we will have to implement a Visitor for identification and type checking.</a:t>
            </a:r>
          </a:p>
          <a:p>
            <a:endParaRPr lang="en-US" sz="3200" dirty="0"/>
          </a:p>
          <a:p>
            <a:r>
              <a:rPr lang="en-US" sz="3200" dirty="0"/>
              <a:t>E.g. “Keep track of variable declarations as we visit the entire program’s source code”</a:t>
            </a:r>
          </a:p>
          <a:p>
            <a:endParaRPr lang="en-US" sz="3200" dirty="0"/>
          </a:p>
          <a:p>
            <a:r>
              <a:rPr lang="en-US" sz="3200" dirty="0"/>
              <a:t>E.g. “Visit contained data structures until we know their type, then ensure type compatibility in operations”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741107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Usefulness of Traversing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If all types match, and everything is referencing declared variables, then code generation will actually be straightforward too! (PA4)</a:t>
            </a:r>
          </a:p>
          <a:p>
            <a:endParaRPr lang="en-US" sz="3200" dirty="0"/>
          </a:p>
          <a:p>
            <a:r>
              <a:rPr lang="en-US" sz="3200" dirty="0"/>
              <a:t>E.g., If you encounter a </a:t>
            </a:r>
            <a:r>
              <a:rPr lang="en-US" sz="3200" dirty="0" err="1"/>
              <a:t>VarDecl</a:t>
            </a:r>
            <a:r>
              <a:rPr lang="en-US" sz="3200" dirty="0"/>
              <a:t>, create some memory for it (“x” is at stack-4, “y” is at stack-8, etc.)</a:t>
            </a:r>
          </a:p>
          <a:p>
            <a:r>
              <a:rPr lang="en-US" sz="3200" dirty="0"/>
              <a:t>E.g., If you see z=</a:t>
            </a:r>
            <a:r>
              <a:rPr lang="en-US" sz="3200" dirty="0" err="1"/>
              <a:t>x+y</a:t>
            </a:r>
            <a:r>
              <a:rPr lang="en-US" sz="3200" dirty="0"/>
              <a:t>, then load registers, add, and store</a:t>
            </a:r>
            <a:br>
              <a:rPr lang="en-US" sz="3200" dirty="0"/>
            </a:br>
            <a:r>
              <a:rPr lang="en-US" sz="3200" dirty="0"/>
              <a:t>mov </a:t>
            </a:r>
            <a:r>
              <a:rPr lang="en-US" sz="3200" dirty="0" err="1"/>
              <a:t>eax</a:t>
            </a:r>
            <a:r>
              <a:rPr lang="en-US" sz="3200" dirty="0"/>
              <a:t>,[x]; mov </a:t>
            </a:r>
            <a:r>
              <a:rPr lang="en-US" sz="3200" dirty="0" err="1"/>
              <a:t>ecx</a:t>
            </a:r>
            <a:r>
              <a:rPr lang="en-US" sz="3200" dirty="0"/>
              <a:t>,[y]; add </a:t>
            </a:r>
            <a:r>
              <a:rPr lang="en-US" sz="3200" dirty="0" err="1"/>
              <a:t>eax,ecx</a:t>
            </a:r>
            <a:r>
              <a:rPr lang="en-US" sz="3200" dirty="0"/>
              <a:t>; mov [z],</a:t>
            </a:r>
            <a:r>
              <a:rPr lang="en-US" sz="3200" dirty="0" err="1"/>
              <a:t>eax</a:t>
            </a:r>
            <a:r>
              <a:rPr lang="en-US" sz="3200" dirty="0"/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166332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Usefulness of Traversing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Optimization!</a:t>
            </a:r>
          </a:p>
          <a:p>
            <a:r>
              <a:rPr lang="en-US" sz="3200" dirty="0"/>
              <a:t>Descend into visiting an expression with a parameter “</a:t>
            </a:r>
            <a:r>
              <a:rPr lang="en-US" sz="3200" dirty="0">
                <a:latin typeface="MS PMincho" panose="02020600040205080304" pitchFamily="18" charset="-128"/>
                <a:ea typeface="MS PMincho" panose="02020600040205080304" pitchFamily="18" charset="-128"/>
              </a:rPr>
              <a:t>true</a:t>
            </a:r>
            <a:r>
              <a:rPr lang="en-US" sz="3200" dirty="0"/>
              <a:t>,”</a:t>
            </a:r>
            <a:br>
              <a:rPr lang="en-US" sz="3200" dirty="0"/>
            </a:br>
            <a:r>
              <a:rPr lang="en-US" sz="3200" dirty="0"/>
              <a:t>  and return “</a:t>
            </a:r>
            <a:r>
              <a:rPr lang="en-US" sz="3200" dirty="0">
                <a:latin typeface="MS PMincho" panose="02020600040205080304" pitchFamily="18" charset="-128"/>
                <a:ea typeface="MS PMincho" panose="02020600040205080304" pitchFamily="18" charset="-128"/>
              </a:rPr>
              <a:t>true</a:t>
            </a:r>
            <a:r>
              <a:rPr lang="en-US" sz="3200" dirty="0"/>
              <a:t>” for </a:t>
            </a:r>
            <a:r>
              <a:rPr lang="en-US" sz="32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LiteralExpr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/>
              <a:t>If you visit an </a:t>
            </a:r>
            <a:r>
              <a:rPr lang="en-US" sz="3200" dirty="0">
                <a:latin typeface="MS PMincho" panose="02020600040205080304" pitchFamily="18" charset="-128"/>
                <a:ea typeface="MS PMincho" panose="02020600040205080304" pitchFamily="18" charset="-128"/>
              </a:rPr>
              <a:t>Identifier</a:t>
            </a:r>
            <a:r>
              <a:rPr lang="en-US" sz="3200" dirty="0"/>
              <a:t> or </a:t>
            </a:r>
            <a:r>
              <a:rPr lang="en-US" sz="3200" dirty="0">
                <a:latin typeface="MS PMincho" panose="02020600040205080304" pitchFamily="18" charset="-128"/>
                <a:ea typeface="MS PMincho" panose="02020600040205080304" pitchFamily="18" charset="-128"/>
              </a:rPr>
              <a:t>Reference</a:t>
            </a:r>
            <a:r>
              <a:rPr lang="en-US" sz="3200" dirty="0"/>
              <a:t> (a variable), or </a:t>
            </a:r>
            <a:r>
              <a:rPr lang="en-US" sz="32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newExpr</a:t>
            </a:r>
            <a:br>
              <a:rPr lang="en-US" sz="3200" dirty="0"/>
            </a:br>
            <a:r>
              <a:rPr lang="en-US" sz="3200" dirty="0"/>
              <a:t>  or something not a literal return </a:t>
            </a:r>
            <a:r>
              <a:rPr lang="en-US" sz="3200" dirty="0">
                <a:latin typeface="MS PMincho" panose="02020600040205080304" pitchFamily="18" charset="-128"/>
                <a:ea typeface="MS PMincho" panose="02020600040205080304" pitchFamily="18" charset="-128"/>
              </a:rPr>
              <a:t>false</a:t>
            </a:r>
            <a:r>
              <a:rPr lang="en-US" sz="3200" dirty="0"/>
              <a:t>.</a:t>
            </a:r>
            <a:br>
              <a:rPr lang="en-US" sz="3200" dirty="0"/>
            </a:br>
            <a:r>
              <a:rPr lang="en-US" sz="3200" dirty="0"/>
              <a:t>If multiple visits (</a:t>
            </a:r>
            <a:r>
              <a:rPr lang="en-US" sz="32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BinExpr</a:t>
            </a:r>
            <a:r>
              <a:rPr lang="en-US" sz="3200" dirty="0"/>
              <a:t>), return </a:t>
            </a:r>
            <a:r>
              <a:rPr lang="en-US" sz="3200" dirty="0">
                <a:latin typeface="MS PMincho" panose="02020600040205080304" pitchFamily="18" charset="-128"/>
                <a:ea typeface="MS PMincho" panose="02020600040205080304" pitchFamily="18" charset="-128"/>
              </a:rPr>
              <a:t>true</a:t>
            </a:r>
            <a:r>
              <a:rPr lang="en-US" sz="3200" dirty="0"/>
              <a:t> only if all expressions</a:t>
            </a:r>
            <a:br>
              <a:rPr lang="en-US" sz="3200" dirty="0"/>
            </a:br>
            <a:r>
              <a:rPr lang="en-US" sz="3200" dirty="0"/>
              <a:t>  are </a:t>
            </a:r>
            <a:r>
              <a:rPr lang="en-US" sz="32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LiteralExpr</a:t>
            </a:r>
            <a:r>
              <a:rPr lang="en-US" sz="3200" dirty="0">
                <a:latin typeface="MS PMincho" panose="02020600040205080304" pitchFamily="18" charset="-128"/>
                <a:ea typeface="MS PMincho" panose="02020600040205080304" pitchFamily="18" charset="-128"/>
              </a:rPr>
              <a:t>.</a:t>
            </a:r>
            <a:r>
              <a:rPr lang="en-US" sz="3200" dirty="0"/>
              <a:t> (All expressions returned true)</a:t>
            </a:r>
          </a:p>
          <a:p>
            <a:r>
              <a:rPr lang="en-US" sz="3200" dirty="0"/>
              <a:t>If returned value for an expression is true, everything is a</a:t>
            </a:r>
            <a:br>
              <a:rPr lang="en-US" sz="3200" dirty="0"/>
            </a:br>
            <a:r>
              <a:rPr lang="en-US" sz="3200" dirty="0"/>
              <a:t>  </a:t>
            </a:r>
            <a:r>
              <a:rPr lang="en-US" sz="3200" dirty="0" err="1">
                <a:latin typeface="MS PMincho" panose="02020600040205080304" pitchFamily="18" charset="-128"/>
                <a:ea typeface="MS PMincho" panose="02020600040205080304" pitchFamily="18" charset="-128"/>
              </a:rPr>
              <a:t>LiteralExpr</a:t>
            </a:r>
            <a:r>
              <a:rPr lang="en-US" sz="3200" dirty="0"/>
              <a:t>, and we can pre-process all of the math.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959591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PA1 </a:t>
            </a:r>
            <a:r>
              <a:rPr lang="en-US" dirty="0" err="1"/>
              <a:t>Wrapup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that we’re done, let’s talk about some alternative implementations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473871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Bottom-Up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covered Recursive Descent and Top-Down (PDA)</a:t>
            </a:r>
          </a:p>
          <a:p>
            <a:r>
              <a:rPr lang="en-US" sz="3600" dirty="0"/>
              <a:t>What is Bottom-Up parsing?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619931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Bottom-Up Parsing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3600" dirty="0"/>
                  <a:t>General structure:</a:t>
                </a:r>
              </a:p>
              <a:p>
                <a:pPr marL="742950" indent="-742950">
                  <a:buAutoNum type="arabicPeriod"/>
                </a:pPr>
                <a:r>
                  <a:rPr lang="en-US" sz="3600" dirty="0"/>
                  <a:t>Initialize a parse stack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1" smtClean="0">
                        <a:latin typeface="Cambria Math" panose="02040503050406030204" pitchFamily="18" charset="0"/>
                      </a:rPr>
                      <m:t>ε</m:t>
                    </m:r>
                  </m:oMath>
                </a14:m>
                <a:endParaRPr lang="en-US" sz="3600" b="0" dirty="0"/>
              </a:p>
              <a:p>
                <a:pPr marL="742950" indent="-742950">
                  <a:buAutoNum type="arabicPeriod"/>
                </a:pPr>
                <a:r>
                  <a:rPr lang="en-US" sz="3600" dirty="0"/>
                  <a:t>Repeat:</a:t>
                </a:r>
              </a:p>
              <a:p>
                <a:pPr lvl="1"/>
                <a:r>
                  <a:rPr lang="en-US" sz="3200" dirty="0"/>
                  <a:t>Shift terminal onto parse stack</a:t>
                </a:r>
              </a:p>
              <a:p>
                <a:pPr lvl="1"/>
                <a:r>
                  <a:rPr lang="en-US" sz="3200" dirty="0"/>
                  <a:t>Reduce the sequence of terminals,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200" dirty="0"/>
                  <a:t>, to A, where A ::=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3200" dirty="0"/>
              </a:p>
              <a:p>
                <a:pPr lvl="2"/>
                <a:r>
                  <a:rPr lang="en-US" sz="2800" dirty="0"/>
                  <a:t>Requires “prediction”</a:t>
                </a: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3600" dirty="0"/>
                  <a:t>Input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/>
                  <a:t> if parse Stack = S when input is consumed.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 t="-43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687182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Bottom-Up Parsing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Unfortunately, this strategy does not always work.</a:t>
            </a:r>
          </a:p>
          <a:p>
            <a:r>
              <a:rPr lang="en-US" sz="3600" dirty="0"/>
              <a:t>Does not work for every CFG</a:t>
            </a:r>
          </a:p>
          <a:p>
            <a:endParaRPr lang="en-US" sz="3600" dirty="0"/>
          </a:p>
          <a:p>
            <a:r>
              <a:rPr lang="en-US" sz="3600" dirty="0"/>
              <a:t>Replaces symbols on the stack with rules until the start rule is on the stack</a:t>
            </a:r>
          </a:p>
          <a:p>
            <a:r>
              <a:rPr lang="en-US" sz="3600" dirty="0"/>
              <a:t>Requires a table where State x terminal -&gt;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8582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Quick recap on Predict 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/>
                  <a:t>How many choices do I have:</a:t>
                </a:r>
              </a:p>
              <a:p>
                <a:pPr marL="0" indent="0">
                  <a:buNone/>
                </a:pPr>
                <a:r>
                  <a:rPr lang="en-US" sz="3600" dirty="0"/>
                  <a:t>	A ::= (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600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587594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Bottom-Up Parsing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Unfortunately, this strategy does not always work.</a:t>
            </a:r>
          </a:p>
          <a:p>
            <a:r>
              <a:rPr lang="en-US" sz="3600" dirty="0"/>
              <a:t>Does not work for every CFG</a:t>
            </a:r>
          </a:p>
          <a:p>
            <a:endParaRPr lang="en-US" sz="3600" dirty="0"/>
          </a:p>
          <a:p>
            <a:r>
              <a:rPr lang="en-US" sz="3600" dirty="0"/>
              <a:t>Replaces symbols on the stack with rules until the start rule is on the stack</a:t>
            </a:r>
          </a:p>
          <a:p>
            <a:r>
              <a:rPr lang="en-US" sz="3600" dirty="0"/>
              <a:t>Requires a table where State x terminal -&gt; State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C00000"/>
                </a:solidFill>
              </a:rPr>
              <a:t>Not recommended for your first Compiler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833674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1343"/>
            <a:ext cx="10515600" cy="794333"/>
          </a:xfrm>
        </p:spPr>
        <p:txBody>
          <a:bodyPr/>
          <a:lstStyle/>
          <a:p>
            <a:pPr algn="ctr"/>
            <a:r>
              <a:rPr lang="en-US" dirty="0" err="1"/>
              <a:t>Botton</a:t>
            </a:r>
            <a:r>
              <a:rPr lang="en-US" dirty="0"/>
              <a:t>-Up Trace – Jan Prins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758A68C-8900-B055-3966-CDB2D3BB27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8961" y="1267665"/>
            <a:ext cx="6934077" cy="489501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800243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Left-to-Right Look-Ahead (LRLA)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If you know the LL(x) level of your compiler, then your </a:t>
            </a:r>
            <a:r>
              <a:rPr lang="en-US" sz="3200" dirty="0" err="1"/>
              <a:t>Lexer</a:t>
            </a:r>
            <a:r>
              <a:rPr lang="en-US" sz="3200" dirty="0"/>
              <a:t> can be augmented to always have x Tokens available.</a:t>
            </a:r>
          </a:p>
          <a:p>
            <a:r>
              <a:rPr lang="en-US" sz="3200" dirty="0"/>
              <a:t>Your parser can then “look ahead” by peeking at future tokens.</a:t>
            </a:r>
          </a:p>
          <a:p>
            <a:endParaRPr lang="en-US" sz="3200" dirty="0"/>
          </a:p>
          <a:p>
            <a:r>
              <a:rPr lang="en-US" sz="3200" dirty="0"/>
              <a:t>Why not just generate all of the Tokens in a sorted list before parsing?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869929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LRLA -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There is nothing wrong with LRLA, but why waste memory?</a:t>
            </a:r>
          </a:p>
          <a:p>
            <a:endParaRPr lang="en-US" sz="3600" dirty="0"/>
          </a:p>
          <a:p>
            <a:r>
              <a:rPr lang="en-US" sz="3600" dirty="0"/>
              <a:t>For example, if we need two tokens, then we can keep them on local stack memory instead:</a:t>
            </a:r>
            <a:r>
              <a:rPr lang="en-US" sz="3000" dirty="0"/>
              <a:t>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id</a:t>
            </a:r>
            <a:r>
              <a:rPr lang="en-US" sz="3000" dirty="0"/>
              <a:t> = (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num</a:t>
            </a:r>
            <a:r>
              <a:rPr lang="en-US" sz="3000" dirty="0"/>
              <a:t> |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true</a:t>
            </a:r>
            <a:r>
              <a:rPr lang="en-US" sz="3000" dirty="0"/>
              <a:t> |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false</a:t>
            </a:r>
            <a:r>
              <a:rPr lang="en-US" sz="3000" dirty="0"/>
              <a:t>)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;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/>
              <a:t>    Token id = </a:t>
            </a:r>
            <a:r>
              <a:rPr lang="en-US" sz="3600" dirty="0" err="1"/>
              <a:t>currentToken</a:t>
            </a:r>
            <a:r>
              <a:rPr lang="en-US" sz="3600" dirty="0"/>
              <a:t>;</a:t>
            </a:r>
          </a:p>
          <a:p>
            <a:pPr marL="0" indent="0">
              <a:buNone/>
            </a:pPr>
            <a:r>
              <a:rPr lang="en-US" sz="3600" dirty="0"/>
              <a:t>    Accept(Identifier); Accept(Equals);</a:t>
            </a:r>
          </a:p>
          <a:p>
            <a:pPr marL="0" indent="0">
              <a:buNone/>
            </a:pPr>
            <a:r>
              <a:rPr lang="en-US" sz="3600" dirty="0"/>
              <a:t>    Token constant = </a:t>
            </a:r>
            <a:r>
              <a:rPr lang="en-US" sz="3600" dirty="0" err="1"/>
              <a:t>currentToken</a:t>
            </a:r>
            <a:r>
              <a:rPr lang="en-US" sz="3600" dirty="0"/>
              <a:t>;</a:t>
            </a:r>
          </a:p>
          <a:p>
            <a:pPr marL="0" indent="0">
              <a:buNone/>
            </a:pPr>
            <a:r>
              <a:rPr lang="en-US" sz="3600" dirty="0"/>
              <a:t>    Accept(</a:t>
            </a:r>
            <a:r>
              <a:rPr lang="en-US" sz="3600" dirty="0" err="1"/>
              <a:t>LiteralExpr</a:t>
            </a:r>
            <a:r>
              <a:rPr lang="en-US" sz="3600" dirty="0"/>
              <a:t>); Accept(Semicolon);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F1FEB14-6D3C-08A0-1D66-316FE47095C6}"/>
              </a:ext>
            </a:extLst>
          </p:cNvPr>
          <p:cNvSpPr/>
          <p:nvPr/>
        </p:nvSpPr>
        <p:spPr>
          <a:xfrm>
            <a:off x="1258425" y="3745623"/>
            <a:ext cx="1540043" cy="511342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9F4CC98-5407-817C-EA71-C152D7E0259E}"/>
              </a:ext>
            </a:extLst>
          </p:cNvPr>
          <p:cNvSpPr/>
          <p:nvPr/>
        </p:nvSpPr>
        <p:spPr>
          <a:xfrm>
            <a:off x="1258424" y="4831025"/>
            <a:ext cx="2682048" cy="511342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6D1C48A-D8D4-F06E-9699-0604BE9483B1}"/>
              </a:ext>
            </a:extLst>
          </p:cNvPr>
          <p:cNvSpPr/>
          <p:nvPr/>
        </p:nvSpPr>
        <p:spPr>
          <a:xfrm>
            <a:off x="8633177" y="3877189"/>
            <a:ext cx="2300398" cy="1873233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On local method’s stack</a:t>
            </a:r>
          </a:p>
        </p:txBody>
      </p:sp>
    </p:spTree>
    <p:extLst>
      <p:ext uri="{BB962C8B-B14F-4D97-AF65-F5344CB8AC3E}">
        <p14:creationId xmlns:p14="http://schemas.microsoft.com/office/powerpoint/2010/main" val="4093491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Enjoy your weekend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Make sure to start on PA2 and WA1</a:t>
            </a:r>
          </a:p>
          <a:p>
            <a:r>
              <a:rPr lang="en-US" sz="3600" dirty="0"/>
              <a:t>In preparation for PA5, try not to spend the whole weekend thinking about how to optimize ASTs for optimal code generation.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It may be hard to not want to tackle something so interesting, but do your best!</a:t>
            </a:r>
          </a:p>
          <a:p>
            <a:pPr marL="0" indent="0" algn="ctr">
              <a:buNone/>
            </a:pPr>
            <a:r>
              <a:rPr lang="en-US" sz="3600" dirty="0"/>
              <a:t>(I warn from experience, not as a joke)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406083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863224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Quick recap on Predict 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/>
                  <a:t>How many choices do I have:</a:t>
                </a:r>
              </a:p>
              <a:p>
                <a:pPr marL="0" indent="0">
                  <a:buNone/>
                </a:pPr>
                <a:r>
                  <a:rPr lang="en-US" sz="3600" dirty="0"/>
                  <a:t>	A ::= (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600" dirty="0"/>
                  <a:t>)	One choice, two prediction sets</a:t>
                </a:r>
              </a:p>
              <a:p>
                <a:pPr marL="0" indent="0">
                  <a:buNone/>
                </a:pPr>
                <a:r>
                  <a:rPr lang="en-US" sz="3600" dirty="0"/>
                  <a:t>	B ::= (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3600" dirty="0"/>
                  <a:t>)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65287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Quick recap on Predict 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/>
                  <a:t>How many choices do I have:</a:t>
                </a:r>
              </a:p>
              <a:p>
                <a:pPr marL="0" indent="0">
                  <a:buNone/>
                </a:pPr>
                <a:r>
                  <a:rPr lang="en-US" sz="3600" dirty="0"/>
                  <a:t>	A ::= (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600" dirty="0"/>
                  <a:t>)	One choice, two prediction sets</a:t>
                </a:r>
              </a:p>
              <a:p>
                <a:pPr marL="0" indent="0">
                  <a:buNone/>
                </a:pPr>
                <a:r>
                  <a:rPr lang="en-US" sz="3600" dirty="0"/>
                  <a:t>	B ::= (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3600" dirty="0"/>
                  <a:t>)	One choice, three prediction sets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88173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Quick recap on Predict sets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/>
                  <a:t>How many choices do I have:</a:t>
                </a:r>
              </a:p>
              <a:p>
                <a:pPr marL="0" indent="0">
                  <a:buNone/>
                </a:pPr>
                <a:r>
                  <a:rPr lang="en-US" sz="3600" dirty="0"/>
                  <a:t>	A ::= (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600" dirty="0"/>
                  <a:t>)	One choice, two prediction sets</a:t>
                </a:r>
              </a:p>
              <a:p>
                <a:pPr marL="0" indent="0">
                  <a:buNone/>
                </a:pPr>
                <a:r>
                  <a:rPr lang="en-US" sz="3600" dirty="0"/>
                  <a:t>	B ::= (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3600" dirty="0"/>
                  <a:t>|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3600" dirty="0"/>
                  <a:t>)	One choice, three prediction sets</a:t>
                </a:r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In this grammar: 2 choices.</a:t>
                </a:r>
              </a:p>
              <a:p>
                <a:pPr marL="0" indent="0">
                  <a:buNone/>
                </a:pPr>
                <a:r>
                  <a:rPr lang="en-US" sz="3600" dirty="0"/>
                  <a:t>Choice 1: Show two prediction sets</a:t>
                </a:r>
              </a:p>
              <a:p>
                <a:pPr marL="0" indent="0">
                  <a:buNone/>
                </a:pPr>
                <a:r>
                  <a:rPr lang="en-US" sz="3600" dirty="0"/>
                  <a:t>Choice 2: Show three prediction sets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B2A76D-3F08-9C2B-C3E3-4A25DA409F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 t="-3361" b="-43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4259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Precedence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03891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2601</TotalTime>
  <Words>2830</Words>
  <Application>Microsoft Office PowerPoint</Application>
  <PresentationFormat>Widescreen</PresentationFormat>
  <Paragraphs>390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6" baseType="lpstr">
      <vt:lpstr>MS Mincho</vt:lpstr>
      <vt:lpstr>MS PMincho</vt:lpstr>
      <vt:lpstr>Arial</vt:lpstr>
      <vt:lpstr>Calibri</vt:lpstr>
      <vt:lpstr>Calibri Light</vt:lpstr>
      <vt:lpstr>Cambria Math</vt:lpstr>
      <vt:lpstr>Office Theme</vt:lpstr>
      <vt:lpstr>COMP 520 - Compilers</vt:lpstr>
      <vt:lpstr>Announcements</vt:lpstr>
      <vt:lpstr>Announcements (2)</vt:lpstr>
      <vt:lpstr>Announcements (3)</vt:lpstr>
      <vt:lpstr>Quick recap on Predict sets</vt:lpstr>
      <vt:lpstr>Quick recap on Predict sets</vt:lpstr>
      <vt:lpstr>Quick recap on Predict sets</vt:lpstr>
      <vt:lpstr>Quick recap on Predict sets</vt:lpstr>
      <vt:lpstr>Operator Precedence</vt:lpstr>
      <vt:lpstr>Ambiguous Grammar</vt:lpstr>
      <vt:lpstr>Stratified Grammar</vt:lpstr>
      <vt:lpstr>Stratified Grammar (2)</vt:lpstr>
      <vt:lpstr>Stratified Grammar (3)</vt:lpstr>
      <vt:lpstr>Stratified Grammar Result</vt:lpstr>
      <vt:lpstr>Stratified Grammar Result (2)</vt:lpstr>
      <vt:lpstr>Stratified Grammar Result (3)</vt:lpstr>
      <vt:lpstr>Problem: Recursion</vt:lpstr>
      <vt:lpstr>Left Recursion in Stratified Grammars</vt:lpstr>
      <vt:lpstr>Left Recursion, let’s get rid of that!</vt:lpstr>
      <vt:lpstr>Left Recursion, let’s get rid of that!</vt:lpstr>
      <vt:lpstr>Now let’s try again</vt:lpstr>
      <vt:lpstr>Now let’s try again (2)</vt:lpstr>
      <vt:lpstr>Key Notes</vt:lpstr>
      <vt:lpstr>Code Writes Itself:</vt:lpstr>
      <vt:lpstr>Unary Operators</vt:lpstr>
      <vt:lpstr>Unary vs Binary Expressions</vt:lpstr>
      <vt:lpstr>miniJava Unary</vt:lpstr>
      <vt:lpstr>Unary Example</vt:lpstr>
      <vt:lpstr>Don’t get caught off guard!</vt:lpstr>
      <vt:lpstr>Visitor Model</vt:lpstr>
      <vt:lpstr>Visitor Model</vt:lpstr>
      <vt:lpstr>Visitor Type</vt:lpstr>
      <vt:lpstr>Visitor Interface</vt:lpstr>
      <vt:lpstr>Example Visitor Interface</vt:lpstr>
      <vt:lpstr>Visitor Interface</vt:lpstr>
      <vt:lpstr>Example</vt:lpstr>
      <vt:lpstr>A Visitor Implementation (ASTVisitor)</vt:lpstr>
      <vt:lpstr>Example</vt:lpstr>
      <vt:lpstr>Gets Better: Can visit unknown types</vt:lpstr>
      <vt:lpstr>Why?</vt:lpstr>
      <vt:lpstr>Why?</vt:lpstr>
      <vt:lpstr>ASTDisplay</vt:lpstr>
      <vt:lpstr>Usefulness of Traversing</vt:lpstr>
      <vt:lpstr>Usefulness of Traversing (2)</vt:lpstr>
      <vt:lpstr>Usefulness of Traversing (3)</vt:lpstr>
      <vt:lpstr>PA1 Wrapup</vt:lpstr>
      <vt:lpstr>Bottom-Up Parsing</vt:lpstr>
      <vt:lpstr>Bottom-Up Parsing</vt:lpstr>
      <vt:lpstr>Bottom-Up Parsing (2)</vt:lpstr>
      <vt:lpstr>Bottom-Up Parsing (3)</vt:lpstr>
      <vt:lpstr>Botton-Up Trace – Jan Prins</vt:lpstr>
      <vt:lpstr>Left-to-Right Look-Ahead (LRLA)</vt:lpstr>
      <vt:lpstr>LRLA - Summary</vt:lpstr>
      <vt:lpstr>Enjoy your weekend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2024-02-16T16:30:14Z</dcterms:modified>
</cp:coreProperties>
</file>